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86" r:id="rId3"/>
    <p:sldId id="289" r:id="rId4"/>
    <p:sldId id="288" r:id="rId5"/>
    <p:sldId id="290" r:id="rId6"/>
    <p:sldId id="291" r:id="rId7"/>
    <p:sldId id="292" r:id="rId8"/>
    <p:sldId id="293" r:id="rId9"/>
    <p:sldId id="296" r:id="rId10"/>
    <p:sldId id="297" r:id="rId11"/>
    <p:sldId id="29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DF55F-7909-45DE-A222-7B9AE9FB50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F4855B-242F-4131-AEAD-62B573DA37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3DCDED-790C-4CC4-8BA8-1E84F6D43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0046-BF5A-455B-A994-33BC3857D102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C271E-370B-40F8-AF4D-C56E94493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4520B-8C46-485A-BED9-93908D745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610C-6510-4AED-9D0F-BA8FF192D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254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C5FFE-D6B0-43A8-8B8E-0A0048872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01F16C-1253-4AEC-891F-59C73C3C57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7D5F0C-21D2-4AEC-9D34-E1AD86857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0046-BF5A-455B-A994-33BC3857D102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0FB617-6CA4-4400-8C4A-74C893596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84488-6D17-42C8-86BF-485FB5CB4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610C-6510-4AED-9D0F-BA8FF192D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052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4A86DA-F065-48A2-8684-2FCD87D609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1D4E98-45BD-4C8E-B670-085AC56586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C4634C-7856-47E1-8847-76EC383F7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0046-BF5A-455B-A994-33BC3857D102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4168C-9183-4DD1-9CBB-92732DEE7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A58618-8F47-4E2C-BCB2-F85DE9786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610C-6510-4AED-9D0F-BA8FF192D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397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D5844BB-B5B5-4D95-957D-C44275AB50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519"/>
          </a:xfrm>
          <a:prstGeom prst="rect">
            <a:avLst/>
          </a:prstGeom>
          <a:solidFill>
            <a:srgbClr val="00013A"/>
          </a:solidFill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5C4AA27E-FE5C-4AC5-B68B-B2EBC54670DE}"/>
              </a:ext>
            </a:extLst>
          </p:cNvPr>
          <p:cNvGrpSpPr/>
          <p:nvPr userDrawn="1"/>
        </p:nvGrpSpPr>
        <p:grpSpPr>
          <a:xfrm>
            <a:off x="542630" y="2847293"/>
            <a:ext cx="6106880" cy="135811"/>
            <a:chOff x="894775" y="6224848"/>
            <a:chExt cx="10069990" cy="223962"/>
          </a:xfrm>
        </p:grpSpPr>
        <p:sp>
          <p:nvSpPr>
            <p:cNvPr id="11" name="object 94">
              <a:extLst>
                <a:ext uri="{FF2B5EF4-FFF2-40B4-BE49-F238E27FC236}">
                  <a16:creationId xmlns:a16="http://schemas.microsoft.com/office/drawing/2014/main" id="{E330ACF0-308B-44D3-A314-3CE07938A7FE}"/>
                </a:ext>
              </a:extLst>
            </p:cNvPr>
            <p:cNvSpPr/>
            <p:nvPr/>
          </p:nvSpPr>
          <p:spPr>
            <a:xfrm>
              <a:off x="10741245" y="6224848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2" name="object 95">
              <a:extLst>
                <a:ext uri="{FF2B5EF4-FFF2-40B4-BE49-F238E27FC236}">
                  <a16:creationId xmlns:a16="http://schemas.microsoft.com/office/drawing/2014/main" id="{D4D6413A-4377-484A-A662-FF5F2766204E}"/>
                </a:ext>
              </a:extLst>
            </p:cNvPr>
            <p:cNvSpPr/>
            <p:nvPr/>
          </p:nvSpPr>
          <p:spPr>
            <a:xfrm>
              <a:off x="10642789" y="6224848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3" name="object 96">
              <a:extLst>
                <a:ext uri="{FF2B5EF4-FFF2-40B4-BE49-F238E27FC236}">
                  <a16:creationId xmlns:a16="http://schemas.microsoft.com/office/drawing/2014/main" id="{15BCBAC3-6969-4231-9EB3-D0066BABB1B1}"/>
                </a:ext>
              </a:extLst>
            </p:cNvPr>
            <p:cNvSpPr/>
            <p:nvPr/>
          </p:nvSpPr>
          <p:spPr>
            <a:xfrm>
              <a:off x="10544332" y="6224848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4" name="object 97">
              <a:extLst>
                <a:ext uri="{FF2B5EF4-FFF2-40B4-BE49-F238E27FC236}">
                  <a16:creationId xmlns:a16="http://schemas.microsoft.com/office/drawing/2014/main" id="{58B51E62-E199-4463-9D5E-5025F0079361}"/>
                </a:ext>
              </a:extLst>
            </p:cNvPr>
            <p:cNvSpPr/>
            <p:nvPr/>
          </p:nvSpPr>
          <p:spPr>
            <a:xfrm>
              <a:off x="10445876" y="6224848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5" name="object 98">
              <a:extLst>
                <a:ext uri="{FF2B5EF4-FFF2-40B4-BE49-F238E27FC236}">
                  <a16:creationId xmlns:a16="http://schemas.microsoft.com/office/drawing/2014/main" id="{338155D3-FBF3-4D97-9875-5828F510620C}"/>
                </a:ext>
              </a:extLst>
            </p:cNvPr>
            <p:cNvSpPr/>
            <p:nvPr/>
          </p:nvSpPr>
          <p:spPr>
            <a:xfrm>
              <a:off x="10347420" y="6224848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6" name="object 99">
              <a:extLst>
                <a:ext uri="{FF2B5EF4-FFF2-40B4-BE49-F238E27FC236}">
                  <a16:creationId xmlns:a16="http://schemas.microsoft.com/office/drawing/2014/main" id="{72E13458-2A28-4C8E-8FCC-B2D0E525A3F3}"/>
                </a:ext>
              </a:extLst>
            </p:cNvPr>
            <p:cNvSpPr/>
            <p:nvPr/>
          </p:nvSpPr>
          <p:spPr>
            <a:xfrm>
              <a:off x="10248964" y="6224848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7" name="object 100">
              <a:extLst>
                <a:ext uri="{FF2B5EF4-FFF2-40B4-BE49-F238E27FC236}">
                  <a16:creationId xmlns:a16="http://schemas.microsoft.com/office/drawing/2014/main" id="{C8673465-A2E9-45B3-811B-929F1DE653E5}"/>
                </a:ext>
              </a:extLst>
            </p:cNvPr>
            <p:cNvSpPr/>
            <p:nvPr/>
          </p:nvSpPr>
          <p:spPr>
            <a:xfrm>
              <a:off x="10150506" y="6224848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8" name="object 101">
              <a:extLst>
                <a:ext uri="{FF2B5EF4-FFF2-40B4-BE49-F238E27FC236}">
                  <a16:creationId xmlns:a16="http://schemas.microsoft.com/office/drawing/2014/main" id="{95307972-0E3F-45EE-BCA8-64269DEA060A}"/>
                </a:ext>
              </a:extLst>
            </p:cNvPr>
            <p:cNvSpPr/>
            <p:nvPr/>
          </p:nvSpPr>
          <p:spPr>
            <a:xfrm>
              <a:off x="10052050" y="6224848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9" name="object 9">
              <a:extLst>
                <a:ext uri="{FF2B5EF4-FFF2-40B4-BE49-F238E27FC236}">
                  <a16:creationId xmlns:a16="http://schemas.microsoft.com/office/drawing/2014/main" id="{2B646E29-310A-40B1-A7D0-74DC14906399}"/>
                </a:ext>
              </a:extLst>
            </p:cNvPr>
            <p:cNvSpPr/>
            <p:nvPr/>
          </p:nvSpPr>
          <p:spPr>
            <a:xfrm>
              <a:off x="9952751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20" name="object 10">
              <a:extLst>
                <a:ext uri="{FF2B5EF4-FFF2-40B4-BE49-F238E27FC236}">
                  <a16:creationId xmlns:a16="http://schemas.microsoft.com/office/drawing/2014/main" id="{01C1ECED-85D2-47BD-8539-8839298DE88B}"/>
                </a:ext>
              </a:extLst>
            </p:cNvPr>
            <p:cNvSpPr/>
            <p:nvPr/>
          </p:nvSpPr>
          <p:spPr>
            <a:xfrm>
              <a:off x="9854295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21" name="object 11">
              <a:extLst>
                <a:ext uri="{FF2B5EF4-FFF2-40B4-BE49-F238E27FC236}">
                  <a16:creationId xmlns:a16="http://schemas.microsoft.com/office/drawing/2014/main" id="{6BA10072-45E9-42C3-B2FB-201569631A00}"/>
                </a:ext>
              </a:extLst>
            </p:cNvPr>
            <p:cNvSpPr/>
            <p:nvPr/>
          </p:nvSpPr>
          <p:spPr>
            <a:xfrm>
              <a:off x="9755840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22" name="object 12">
              <a:extLst>
                <a:ext uri="{FF2B5EF4-FFF2-40B4-BE49-F238E27FC236}">
                  <a16:creationId xmlns:a16="http://schemas.microsoft.com/office/drawing/2014/main" id="{980523B7-7BCA-42D6-8B51-56C8497077DE}"/>
                </a:ext>
              </a:extLst>
            </p:cNvPr>
            <p:cNvSpPr/>
            <p:nvPr/>
          </p:nvSpPr>
          <p:spPr>
            <a:xfrm>
              <a:off x="9657383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23" name="object 13">
              <a:extLst>
                <a:ext uri="{FF2B5EF4-FFF2-40B4-BE49-F238E27FC236}">
                  <a16:creationId xmlns:a16="http://schemas.microsoft.com/office/drawing/2014/main" id="{20E7B86D-2D51-412E-A569-4397D5A7EF35}"/>
                </a:ext>
              </a:extLst>
            </p:cNvPr>
            <p:cNvSpPr/>
            <p:nvPr/>
          </p:nvSpPr>
          <p:spPr>
            <a:xfrm>
              <a:off x="9558927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24" name="object 14">
              <a:extLst>
                <a:ext uri="{FF2B5EF4-FFF2-40B4-BE49-F238E27FC236}">
                  <a16:creationId xmlns:a16="http://schemas.microsoft.com/office/drawing/2014/main" id="{D162585C-B248-48AB-A04D-66514463D3D6}"/>
                </a:ext>
              </a:extLst>
            </p:cNvPr>
            <p:cNvSpPr/>
            <p:nvPr/>
          </p:nvSpPr>
          <p:spPr>
            <a:xfrm>
              <a:off x="9460472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25" name="object 15">
              <a:extLst>
                <a:ext uri="{FF2B5EF4-FFF2-40B4-BE49-F238E27FC236}">
                  <a16:creationId xmlns:a16="http://schemas.microsoft.com/office/drawing/2014/main" id="{858BC214-86EA-4EAD-BD12-DE279C1FBD14}"/>
                </a:ext>
              </a:extLst>
            </p:cNvPr>
            <p:cNvSpPr/>
            <p:nvPr/>
          </p:nvSpPr>
          <p:spPr>
            <a:xfrm>
              <a:off x="9362015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26" name="object 16">
              <a:extLst>
                <a:ext uri="{FF2B5EF4-FFF2-40B4-BE49-F238E27FC236}">
                  <a16:creationId xmlns:a16="http://schemas.microsoft.com/office/drawing/2014/main" id="{06E39AB0-2472-40F1-B1FF-C8C2B5242393}"/>
                </a:ext>
              </a:extLst>
            </p:cNvPr>
            <p:cNvSpPr/>
            <p:nvPr/>
          </p:nvSpPr>
          <p:spPr>
            <a:xfrm>
              <a:off x="9263559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27" name="object 17">
              <a:extLst>
                <a:ext uri="{FF2B5EF4-FFF2-40B4-BE49-F238E27FC236}">
                  <a16:creationId xmlns:a16="http://schemas.microsoft.com/office/drawing/2014/main" id="{073E3374-1F1E-47D5-A3E5-23169982C5B0}"/>
                </a:ext>
              </a:extLst>
            </p:cNvPr>
            <p:cNvSpPr/>
            <p:nvPr/>
          </p:nvSpPr>
          <p:spPr>
            <a:xfrm>
              <a:off x="9165104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28" name="object 18">
              <a:extLst>
                <a:ext uri="{FF2B5EF4-FFF2-40B4-BE49-F238E27FC236}">
                  <a16:creationId xmlns:a16="http://schemas.microsoft.com/office/drawing/2014/main" id="{AFA0AB46-BAFC-42F9-B7FE-1ACF529BF1AD}"/>
                </a:ext>
              </a:extLst>
            </p:cNvPr>
            <p:cNvSpPr/>
            <p:nvPr/>
          </p:nvSpPr>
          <p:spPr>
            <a:xfrm>
              <a:off x="9066647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29" name="object 19">
              <a:extLst>
                <a:ext uri="{FF2B5EF4-FFF2-40B4-BE49-F238E27FC236}">
                  <a16:creationId xmlns:a16="http://schemas.microsoft.com/office/drawing/2014/main" id="{8A9B3AC0-1B69-420F-9AE4-CBEC0E19AD0E}"/>
                </a:ext>
              </a:extLst>
            </p:cNvPr>
            <p:cNvSpPr/>
            <p:nvPr/>
          </p:nvSpPr>
          <p:spPr>
            <a:xfrm>
              <a:off x="8968189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30" name="object 20">
              <a:extLst>
                <a:ext uri="{FF2B5EF4-FFF2-40B4-BE49-F238E27FC236}">
                  <a16:creationId xmlns:a16="http://schemas.microsoft.com/office/drawing/2014/main" id="{E5B11406-9523-4B7C-A952-FEC919B704F0}"/>
                </a:ext>
              </a:extLst>
            </p:cNvPr>
            <p:cNvSpPr/>
            <p:nvPr/>
          </p:nvSpPr>
          <p:spPr>
            <a:xfrm>
              <a:off x="8869733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31" name="object 21">
              <a:extLst>
                <a:ext uri="{FF2B5EF4-FFF2-40B4-BE49-F238E27FC236}">
                  <a16:creationId xmlns:a16="http://schemas.microsoft.com/office/drawing/2014/main" id="{4026736E-223D-4892-8414-62D4C297F2ED}"/>
                </a:ext>
              </a:extLst>
            </p:cNvPr>
            <p:cNvSpPr/>
            <p:nvPr/>
          </p:nvSpPr>
          <p:spPr>
            <a:xfrm>
              <a:off x="8771277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32" name="object 22">
              <a:extLst>
                <a:ext uri="{FF2B5EF4-FFF2-40B4-BE49-F238E27FC236}">
                  <a16:creationId xmlns:a16="http://schemas.microsoft.com/office/drawing/2014/main" id="{5227E102-BDD6-4591-887E-E8DE6CAF5C40}"/>
                </a:ext>
              </a:extLst>
            </p:cNvPr>
            <p:cNvSpPr/>
            <p:nvPr/>
          </p:nvSpPr>
          <p:spPr>
            <a:xfrm>
              <a:off x="8672821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33" name="object 23">
              <a:extLst>
                <a:ext uri="{FF2B5EF4-FFF2-40B4-BE49-F238E27FC236}">
                  <a16:creationId xmlns:a16="http://schemas.microsoft.com/office/drawing/2014/main" id="{48B8FEC5-3370-4C0F-8E5D-52EBD7E5CD3D}"/>
                </a:ext>
              </a:extLst>
            </p:cNvPr>
            <p:cNvSpPr/>
            <p:nvPr/>
          </p:nvSpPr>
          <p:spPr>
            <a:xfrm>
              <a:off x="8574365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34" name="object 24">
              <a:extLst>
                <a:ext uri="{FF2B5EF4-FFF2-40B4-BE49-F238E27FC236}">
                  <a16:creationId xmlns:a16="http://schemas.microsoft.com/office/drawing/2014/main" id="{77D31CF3-0043-497E-AE75-C5B87423792D}"/>
                </a:ext>
              </a:extLst>
            </p:cNvPr>
            <p:cNvSpPr/>
            <p:nvPr/>
          </p:nvSpPr>
          <p:spPr>
            <a:xfrm>
              <a:off x="8475908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35" name="object 25">
              <a:extLst>
                <a:ext uri="{FF2B5EF4-FFF2-40B4-BE49-F238E27FC236}">
                  <a16:creationId xmlns:a16="http://schemas.microsoft.com/office/drawing/2014/main" id="{D9A0E0B8-F821-4396-8DA6-14BF50057F0D}"/>
                </a:ext>
              </a:extLst>
            </p:cNvPr>
            <p:cNvSpPr/>
            <p:nvPr/>
          </p:nvSpPr>
          <p:spPr>
            <a:xfrm>
              <a:off x="8377452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36" name="object 26">
              <a:extLst>
                <a:ext uri="{FF2B5EF4-FFF2-40B4-BE49-F238E27FC236}">
                  <a16:creationId xmlns:a16="http://schemas.microsoft.com/office/drawing/2014/main" id="{82962B1D-B125-489F-BFE3-D26BD05BB4B2}"/>
                </a:ext>
              </a:extLst>
            </p:cNvPr>
            <p:cNvSpPr/>
            <p:nvPr/>
          </p:nvSpPr>
          <p:spPr>
            <a:xfrm>
              <a:off x="8278996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37" name="object 27">
              <a:extLst>
                <a:ext uri="{FF2B5EF4-FFF2-40B4-BE49-F238E27FC236}">
                  <a16:creationId xmlns:a16="http://schemas.microsoft.com/office/drawing/2014/main" id="{E614FA68-6BA4-4EB0-9503-175316CA80B5}"/>
                </a:ext>
              </a:extLst>
            </p:cNvPr>
            <p:cNvSpPr/>
            <p:nvPr/>
          </p:nvSpPr>
          <p:spPr>
            <a:xfrm>
              <a:off x="8180540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38" name="object 28">
              <a:extLst>
                <a:ext uri="{FF2B5EF4-FFF2-40B4-BE49-F238E27FC236}">
                  <a16:creationId xmlns:a16="http://schemas.microsoft.com/office/drawing/2014/main" id="{9BCFD686-6A80-4977-97C0-6A6EFFFB0DBD}"/>
                </a:ext>
              </a:extLst>
            </p:cNvPr>
            <p:cNvSpPr/>
            <p:nvPr/>
          </p:nvSpPr>
          <p:spPr>
            <a:xfrm>
              <a:off x="8082082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39" name="object 29">
              <a:extLst>
                <a:ext uri="{FF2B5EF4-FFF2-40B4-BE49-F238E27FC236}">
                  <a16:creationId xmlns:a16="http://schemas.microsoft.com/office/drawing/2014/main" id="{3BC1B2C7-AF93-4333-BC35-53112617CFA2}"/>
                </a:ext>
              </a:extLst>
            </p:cNvPr>
            <p:cNvSpPr/>
            <p:nvPr/>
          </p:nvSpPr>
          <p:spPr>
            <a:xfrm>
              <a:off x="7983626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40" name="object 30">
              <a:extLst>
                <a:ext uri="{FF2B5EF4-FFF2-40B4-BE49-F238E27FC236}">
                  <a16:creationId xmlns:a16="http://schemas.microsoft.com/office/drawing/2014/main" id="{4B493C63-2226-4A88-BE0D-36A5D57D84FF}"/>
                </a:ext>
              </a:extLst>
            </p:cNvPr>
            <p:cNvSpPr/>
            <p:nvPr/>
          </p:nvSpPr>
          <p:spPr>
            <a:xfrm>
              <a:off x="7885172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41" name="object 31">
              <a:extLst>
                <a:ext uri="{FF2B5EF4-FFF2-40B4-BE49-F238E27FC236}">
                  <a16:creationId xmlns:a16="http://schemas.microsoft.com/office/drawing/2014/main" id="{8E9B0B25-C49B-4A68-B4FA-9F8AAC7EEE29}"/>
                </a:ext>
              </a:extLst>
            </p:cNvPr>
            <p:cNvSpPr/>
            <p:nvPr/>
          </p:nvSpPr>
          <p:spPr>
            <a:xfrm>
              <a:off x="7786714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42" name="object 32">
              <a:extLst>
                <a:ext uri="{FF2B5EF4-FFF2-40B4-BE49-F238E27FC236}">
                  <a16:creationId xmlns:a16="http://schemas.microsoft.com/office/drawing/2014/main" id="{8C402C7F-FC87-43A0-AC36-5C4AF98E8F39}"/>
                </a:ext>
              </a:extLst>
            </p:cNvPr>
            <p:cNvSpPr/>
            <p:nvPr/>
          </p:nvSpPr>
          <p:spPr>
            <a:xfrm>
              <a:off x="7688258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43" name="object 33">
              <a:extLst>
                <a:ext uri="{FF2B5EF4-FFF2-40B4-BE49-F238E27FC236}">
                  <a16:creationId xmlns:a16="http://schemas.microsoft.com/office/drawing/2014/main" id="{43AA8DB5-8BC0-496B-AD33-A7664918A6DA}"/>
                </a:ext>
              </a:extLst>
            </p:cNvPr>
            <p:cNvSpPr/>
            <p:nvPr/>
          </p:nvSpPr>
          <p:spPr>
            <a:xfrm>
              <a:off x="7589804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44" name="object 34">
              <a:extLst>
                <a:ext uri="{FF2B5EF4-FFF2-40B4-BE49-F238E27FC236}">
                  <a16:creationId xmlns:a16="http://schemas.microsoft.com/office/drawing/2014/main" id="{B839CB63-500A-4F0E-93A8-E52A2F6B5269}"/>
                </a:ext>
              </a:extLst>
            </p:cNvPr>
            <p:cNvSpPr/>
            <p:nvPr/>
          </p:nvSpPr>
          <p:spPr>
            <a:xfrm>
              <a:off x="7491346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45" name="object 35">
              <a:extLst>
                <a:ext uri="{FF2B5EF4-FFF2-40B4-BE49-F238E27FC236}">
                  <a16:creationId xmlns:a16="http://schemas.microsoft.com/office/drawing/2014/main" id="{21EBB354-1585-46B0-B121-129F85A98B9B}"/>
                </a:ext>
              </a:extLst>
            </p:cNvPr>
            <p:cNvSpPr/>
            <p:nvPr/>
          </p:nvSpPr>
          <p:spPr>
            <a:xfrm>
              <a:off x="7392890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46" name="object 36">
              <a:extLst>
                <a:ext uri="{FF2B5EF4-FFF2-40B4-BE49-F238E27FC236}">
                  <a16:creationId xmlns:a16="http://schemas.microsoft.com/office/drawing/2014/main" id="{289FAD4C-8651-4701-B9D0-C48504FFC168}"/>
                </a:ext>
              </a:extLst>
            </p:cNvPr>
            <p:cNvSpPr/>
            <p:nvPr/>
          </p:nvSpPr>
          <p:spPr>
            <a:xfrm>
              <a:off x="7294432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47" name="object 37">
              <a:extLst>
                <a:ext uri="{FF2B5EF4-FFF2-40B4-BE49-F238E27FC236}">
                  <a16:creationId xmlns:a16="http://schemas.microsoft.com/office/drawing/2014/main" id="{695A11CA-9CC6-4714-A837-EA1D98C20661}"/>
                </a:ext>
              </a:extLst>
            </p:cNvPr>
            <p:cNvSpPr/>
            <p:nvPr/>
          </p:nvSpPr>
          <p:spPr>
            <a:xfrm>
              <a:off x="7195976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48" name="object 38">
              <a:extLst>
                <a:ext uri="{FF2B5EF4-FFF2-40B4-BE49-F238E27FC236}">
                  <a16:creationId xmlns:a16="http://schemas.microsoft.com/office/drawing/2014/main" id="{080959FC-692F-48FA-84A3-E1B5046B6E53}"/>
                </a:ext>
              </a:extLst>
            </p:cNvPr>
            <p:cNvSpPr/>
            <p:nvPr/>
          </p:nvSpPr>
          <p:spPr>
            <a:xfrm>
              <a:off x="7097520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49" name="object 39">
              <a:extLst>
                <a:ext uri="{FF2B5EF4-FFF2-40B4-BE49-F238E27FC236}">
                  <a16:creationId xmlns:a16="http://schemas.microsoft.com/office/drawing/2014/main" id="{AB594E5B-A8BD-4A08-A2EE-92B51BAA87FF}"/>
                </a:ext>
              </a:extLst>
            </p:cNvPr>
            <p:cNvSpPr/>
            <p:nvPr/>
          </p:nvSpPr>
          <p:spPr>
            <a:xfrm>
              <a:off x="6999064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50" name="object 40">
              <a:extLst>
                <a:ext uri="{FF2B5EF4-FFF2-40B4-BE49-F238E27FC236}">
                  <a16:creationId xmlns:a16="http://schemas.microsoft.com/office/drawing/2014/main" id="{DDD72648-1221-4A30-A046-3C169ED702EE}"/>
                </a:ext>
              </a:extLst>
            </p:cNvPr>
            <p:cNvSpPr/>
            <p:nvPr/>
          </p:nvSpPr>
          <p:spPr>
            <a:xfrm>
              <a:off x="6900608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51" name="object 41">
              <a:extLst>
                <a:ext uri="{FF2B5EF4-FFF2-40B4-BE49-F238E27FC236}">
                  <a16:creationId xmlns:a16="http://schemas.microsoft.com/office/drawing/2014/main" id="{7A5623E0-53CF-455E-A781-7ABFA7EA1970}"/>
                </a:ext>
              </a:extLst>
            </p:cNvPr>
            <p:cNvSpPr/>
            <p:nvPr/>
          </p:nvSpPr>
          <p:spPr>
            <a:xfrm>
              <a:off x="6802152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52" name="object 42">
              <a:extLst>
                <a:ext uri="{FF2B5EF4-FFF2-40B4-BE49-F238E27FC236}">
                  <a16:creationId xmlns:a16="http://schemas.microsoft.com/office/drawing/2014/main" id="{FE3C2746-A9BB-47F6-822C-8A0CA628BF20}"/>
                </a:ext>
              </a:extLst>
            </p:cNvPr>
            <p:cNvSpPr/>
            <p:nvPr/>
          </p:nvSpPr>
          <p:spPr>
            <a:xfrm>
              <a:off x="6703696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53" name="object 43">
              <a:extLst>
                <a:ext uri="{FF2B5EF4-FFF2-40B4-BE49-F238E27FC236}">
                  <a16:creationId xmlns:a16="http://schemas.microsoft.com/office/drawing/2014/main" id="{4DF738AA-A9E3-4ECB-97AE-619868C79A7E}"/>
                </a:ext>
              </a:extLst>
            </p:cNvPr>
            <p:cNvSpPr/>
            <p:nvPr/>
          </p:nvSpPr>
          <p:spPr>
            <a:xfrm>
              <a:off x="6605239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54" name="object 44">
              <a:extLst>
                <a:ext uri="{FF2B5EF4-FFF2-40B4-BE49-F238E27FC236}">
                  <a16:creationId xmlns:a16="http://schemas.microsoft.com/office/drawing/2014/main" id="{90A39141-6CBA-43A5-976E-372AF1B809FD}"/>
                </a:ext>
              </a:extLst>
            </p:cNvPr>
            <p:cNvSpPr/>
            <p:nvPr/>
          </p:nvSpPr>
          <p:spPr>
            <a:xfrm>
              <a:off x="6506783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55" name="object 45">
              <a:extLst>
                <a:ext uri="{FF2B5EF4-FFF2-40B4-BE49-F238E27FC236}">
                  <a16:creationId xmlns:a16="http://schemas.microsoft.com/office/drawing/2014/main" id="{332105E0-9AC2-48A7-BE8B-61B69831C536}"/>
                </a:ext>
              </a:extLst>
            </p:cNvPr>
            <p:cNvSpPr/>
            <p:nvPr/>
          </p:nvSpPr>
          <p:spPr>
            <a:xfrm>
              <a:off x="6408325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56" name="object 46">
              <a:extLst>
                <a:ext uri="{FF2B5EF4-FFF2-40B4-BE49-F238E27FC236}">
                  <a16:creationId xmlns:a16="http://schemas.microsoft.com/office/drawing/2014/main" id="{6F8E3B27-80A0-428C-AE18-50CFFEE2FC06}"/>
                </a:ext>
              </a:extLst>
            </p:cNvPr>
            <p:cNvSpPr/>
            <p:nvPr/>
          </p:nvSpPr>
          <p:spPr>
            <a:xfrm>
              <a:off x="6309871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57" name="object 47">
              <a:extLst>
                <a:ext uri="{FF2B5EF4-FFF2-40B4-BE49-F238E27FC236}">
                  <a16:creationId xmlns:a16="http://schemas.microsoft.com/office/drawing/2014/main" id="{8D36D1BB-C6A0-4131-9F90-2251711F85C7}"/>
                </a:ext>
              </a:extLst>
            </p:cNvPr>
            <p:cNvSpPr/>
            <p:nvPr/>
          </p:nvSpPr>
          <p:spPr>
            <a:xfrm>
              <a:off x="6211413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58" name="object 48">
              <a:extLst>
                <a:ext uri="{FF2B5EF4-FFF2-40B4-BE49-F238E27FC236}">
                  <a16:creationId xmlns:a16="http://schemas.microsoft.com/office/drawing/2014/main" id="{0C7041A0-B80E-4A52-A2C0-432F61AB4783}"/>
                </a:ext>
              </a:extLst>
            </p:cNvPr>
            <p:cNvSpPr/>
            <p:nvPr/>
          </p:nvSpPr>
          <p:spPr>
            <a:xfrm>
              <a:off x="6112957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59" name="object 49">
              <a:extLst>
                <a:ext uri="{FF2B5EF4-FFF2-40B4-BE49-F238E27FC236}">
                  <a16:creationId xmlns:a16="http://schemas.microsoft.com/office/drawing/2014/main" id="{DFE0B9A1-05A7-499C-9A0A-A117DA56D78D}"/>
                </a:ext>
              </a:extLst>
            </p:cNvPr>
            <p:cNvSpPr/>
            <p:nvPr/>
          </p:nvSpPr>
          <p:spPr>
            <a:xfrm>
              <a:off x="6014503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60" name="object 50">
              <a:extLst>
                <a:ext uri="{FF2B5EF4-FFF2-40B4-BE49-F238E27FC236}">
                  <a16:creationId xmlns:a16="http://schemas.microsoft.com/office/drawing/2014/main" id="{55FD90CB-1F69-44F9-89D4-3CA142AA57EC}"/>
                </a:ext>
              </a:extLst>
            </p:cNvPr>
            <p:cNvSpPr/>
            <p:nvPr/>
          </p:nvSpPr>
          <p:spPr>
            <a:xfrm>
              <a:off x="5916045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61" name="object 51">
              <a:extLst>
                <a:ext uri="{FF2B5EF4-FFF2-40B4-BE49-F238E27FC236}">
                  <a16:creationId xmlns:a16="http://schemas.microsoft.com/office/drawing/2014/main" id="{9EEAFA54-8C18-4D2D-BDCF-3195E28CCFB1}"/>
                </a:ext>
              </a:extLst>
            </p:cNvPr>
            <p:cNvSpPr/>
            <p:nvPr/>
          </p:nvSpPr>
          <p:spPr>
            <a:xfrm>
              <a:off x="5817589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62" name="object 52">
              <a:extLst>
                <a:ext uri="{FF2B5EF4-FFF2-40B4-BE49-F238E27FC236}">
                  <a16:creationId xmlns:a16="http://schemas.microsoft.com/office/drawing/2014/main" id="{B3CF1EE7-4446-4B9B-BB45-4AA8FFBB2608}"/>
                </a:ext>
              </a:extLst>
            </p:cNvPr>
            <p:cNvSpPr/>
            <p:nvPr/>
          </p:nvSpPr>
          <p:spPr>
            <a:xfrm>
              <a:off x="5719132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63" name="object 53">
              <a:extLst>
                <a:ext uri="{FF2B5EF4-FFF2-40B4-BE49-F238E27FC236}">
                  <a16:creationId xmlns:a16="http://schemas.microsoft.com/office/drawing/2014/main" id="{ACD2E131-2475-4119-AF6D-7082FCB093EA}"/>
                </a:ext>
              </a:extLst>
            </p:cNvPr>
            <p:cNvSpPr/>
            <p:nvPr/>
          </p:nvSpPr>
          <p:spPr>
            <a:xfrm>
              <a:off x="5620677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64" name="object 54">
              <a:extLst>
                <a:ext uri="{FF2B5EF4-FFF2-40B4-BE49-F238E27FC236}">
                  <a16:creationId xmlns:a16="http://schemas.microsoft.com/office/drawing/2014/main" id="{C232C5EE-46A3-4527-B4F5-F4AD2B6A938C}"/>
                </a:ext>
              </a:extLst>
            </p:cNvPr>
            <p:cNvSpPr/>
            <p:nvPr/>
          </p:nvSpPr>
          <p:spPr>
            <a:xfrm>
              <a:off x="5522220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65" name="object 55">
              <a:extLst>
                <a:ext uri="{FF2B5EF4-FFF2-40B4-BE49-F238E27FC236}">
                  <a16:creationId xmlns:a16="http://schemas.microsoft.com/office/drawing/2014/main" id="{A9B503FA-3B6B-4F50-8E5A-2D3EE47467D4}"/>
                </a:ext>
              </a:extLst>
            </p:cNvPr>
            <p:cNvSpPr/>
            <p:nvPr/>
          </p:nvSpPr>
          <p:spPr>
            <a:xfrm>
              <a:off x="5423764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66" name="object 56">
              <a:extLst>
                <a:ext uri="{FF2B5EF4-FFF2-40B4-BE49-F238E27FC236}">
                  <a16:creationId xmlns:a16="http://schemas.microsoft.com/office/drawing/2014/main" id="{431E4C2B-F9ED-4FFD-BC11-BBE03C6A01E5}"/>
                </a:ext>
              </a:extLst>
            </p:cNvPr>
            <p:cNvSpPr/>
            <p:nvPr/>
          </p:nvSpPr>
          <p:spPr>
            <a:xfrm>
              <a:off x="5325308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67" name="object 57">
              <a:extLst>
                <a:ext uri="{FF2B5EF4-FFF2-40B4-BE49-F238E27FC236}">
                  <a16:creationId xmlns:a16="http://schemas.microsoft.com/office/drawing/2014/main" id="{243BD9E9-75F9-41B2-92F4-595503588A0F}"/>
                </a:ext>
              </a:extLst>
            </p:cNvPr>
            <p:cNvSpPr/>
            <p:nvPr/>
          </p:nvSpPr>
          <p:spPr>
            <a:xfrm>
              <a:off x="5226852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68" name="object 58">
              <a:extLst>
                <a:ext uri="{FF2B5EF4-FFF2-40B4-BE49-F238E27FC236}">
                  <a16:creationId xmlns:a16="http://schemas.microsoft.com/office/drawing/2014/main" id="{61B6AFCA-042B-45E5-B193-704F584CD353}"/>
                </a:ext>
              </a:extLst>
            </p:cNvPr>
            <p:cNvSpPr/>
            <p:nvPr/>
          </p:nvSpPr>
          <p:spPr>
            <a:xfrm>
              <a:off x="5128396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69" name="object 59">
              <a:extLst>
                <a:ext uri="{FF2B5EF4-FFF2-40B4-BE49-F238E27FC236}">
                  <a16:creationId xmlns:a16="http://schemas.microsoft.com/office/drawing/2014/main" id="{0CA38978-E343-4DB4-9482-C70EFC12A15D}"/>
                </a:ext>
              </a:extLst>
            </p:cNvPr>
            <p:cNvSpPr/>
            <p:nvPr/>
          </p:nvSpPr>
          <p:spPr>
            <a:xfrm>
              <a:off x="5029940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70" name="object 60">
              <a:extLst>
                <a:ext uri="{FF2B5EF4-FFF2-40B4-BE49-F238E27FC236}">
                  <a16:creationId xmlns:a16="http://schemas.microsoft.com/office/drawing/2014/main" id="{F60A97B5-AF5C-4320-B65B-766932C3F0BC}"/>
                </a:ext>
              </a:extLst>
            </p:cNvPr>
            <p:cNvSpPr/>
            <p:nvPr/>
          </p:nvSpPr>
          <p:spPr>
            <a:xfrm>
              <a:off x="4931484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71" name="object 61">
              <a:extLst>
                <a:ext uri="{FF2B5EF4-FFF2-40B4-BE49-F238E27FC236}">
                  <a16:creationId xmlns:a16="http://schemas.microsoft.com/office/drawing/2014/main" id="{A7CACA63-52E6-4E8D-A274-451DC5F5ABD9}"/>
                </a:ext>
              </a:extLst>
            </p:cNvPr>
            <p:cNvSpPr/>
            <p:nvPr/>
          </p:nvSpPr>
          <p:spPr>
            <a:xfrm>
              <a:off x="4833026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72" name="object 62">
              <a:extLst>
                <a:ext uri="{FF2B5EF4-FFF2-40B4-BE49-F238E27FC236}">
                  <a16:creationId xmlns:a16="http://schemas.microsoft.com/office/drawing/2014/main" id="{F0D1BCE5-2768-4414-BEEC-9DE2CBE28BCD}"/>
                </a:ext>
              </a:extLst>
            </p:cNvPr>
            <p:cNvSpPr/>
            <p:nvPr/>
          </p:nvSpPr>
          <p:spPr>
            <a:xfrm>
              <a:off x="4734570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73" name="object 63">
              <a:extLst>
                <a:ext uri="{FF2B5EF4-FFF2-40B4-BE49-F238E27FC236}">
                  <a16:creationId xmlns:a16="http://schemas.microsoft.com/office/drawing/2014/main" id="{898DA0CD-0628-41AB-9BBA-BA9173BBF36C}"/>
                </a:ext>
              </a:extLst>
            </p:cNvPr>
            <p:cNvSpPr/>
            <p:nvPr/>
          </p:nvSpPr>
          <p:spPr>
            <a:xfrm>
              <a:off x="4636113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74" name="object 64">
              <a:extLst>
                <a:ext uri="{FF2B5EF4-FFF2-40B4-BE49-F238E27FC236}">
                  <a16:creationId xmlns:a16="http://schemas.microsoft.com/office/drawing/2014/main" id="{FD7AA08B-AB8E-496F-898A-0AC3DB92C56D}"/>
                </a:ext>
              </a:extLst>
            </p:cNvPr>
            <p:cNvSpPr/>
            <p:nvPr/>
          </p:nvSpPr>
          <p:spPr>
            <a:xfrm>
              <a:off x="4537657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75" name="object 65">
              <a:extLst>
                <a:ext uri="{FF2B5EF4-FFF2-40B4-BE49-F238E27FC236}">
                  <a16:creationId xmlns:a16="http://schemas.microsoft.com/office/drawing/2014/main" id="{FE8815A4-9688-4C4A-A6F1-0E23DC9B81F2}"/>
                </a:ext>
              </a:extLst>
            </p:cNvPr>
            <p:cNvSpPr/>
            <p:nvPr/>
          </p:nvSpPr>
          <p:spPr>
            <a:xfrm>
              <a:off x="4439202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76" name="object 66">
              <a:extLst>
                <a:ext uri="{FF2B5EF4-FFF2-40B4-BE49-F238E27FC236}">
                  <a16:creationId xmlns:a16="http://schemas.microsoft.com/office/drawing/2014/main" id="{E29D611A-F144-4888-B589-037516E47EFD}"/>
                </a:ext>
              </a:extLst>
            </p:cNvPr>
            <p:cNvSpPr/>
            <p:nvPr/>
          </p:nvSpPr>
          <p:spPr>
            <a:xfrm>
              <a:off x="4340745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77" name="object 67">
              <a:extLst>
                <a:ext uri="{FF2B5EF4-FFF2-40B4-BE49-F238E27FC236}">
                  <a16:creationId xmlns:a16="http://schemas.microsoft.com/office/drawing/2014/main" id="{F17B4D34-E3EC-4958-80EB-DFAB93B1BD22}"/>
                </a:ext>
              </a:extLst>
            </p:cNvPr>
            <p:cNvSpPr/>
            <p:nvPr/>
          </p:nvSpPr>
          <p:spPr>
            <a:xfrm>
              <a:off x="4242289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78" name="object 68">
              <a:extLst>
                <a:ext uri="{FF2B5EF4-FFF2-40B4-BE49-F238E27FC236}">
                  <a16:creationId xmlns:a16="http://schemas.microsoft.com/office/drawing/2014/main" id="{2C48519F-1958-4186-B20D-DCFE3D78A4F4}"/>
                </a:ext>
              </a:extLst>
            </p:cNvPr>
            <p:cNvSpPr/>
            <p:nvPr/>
          </p:nvSpPr>
          <p:spPr>
            <a:xfrm>
              <a:off x="4143834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79" name="object 69">
              <a:extLst>
                <a:ext uri="{FF2B5EF4-FFF2-40B4-BE49-F238E27FC236}">
                  <a16:creationId xmlns:a16="http://schemas.microsoft.com/office/drawing/2014/main" id="{017112D6-0F44-4D72-8900-B66A8DA6FBF5}"/>
                </a:ext>
              </a:extLst>
            </p:cNvPr>
            <p:cNvSpPr/>
            <p:nvPr/>
          </p:nvSpPr>
          <p:spPr>
            <a:xfrm>
              <a:off x="4045377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80" name="object 70">
              <a:extLst>
                <a:ext uri="{FF2B5EF4-FFF2-40B4-BE49-F238E27FC236}">
                  <a16:creationId xmlns:a16="http://schemas.microsoft.com/office/drawing/2014/main" id="{8CF13E8A-1789-4F58-A34D-C1310C2768B4}"/>
                </a:ext>
              </a:extLst>
            </p:cNvPr>
            <p:cNvSpPr/>
            <p:nvPr/>
          </p:nvSpPr>
          <p:spPr>
            <a:xfrm>
              <a:off x="3946921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81" name="object 71">
              <a:extLst>
                <a:ext uri="{FF2B5EF4-FFF2-40B4-BE49-F238E27FC236}">
                  <a16:creationId xmlns:a16="http://schemas.microsoft.com/office/drawing/2014/main" id="{248AB488-E655-4891-A858-598A1B171F02}"/>
                </a:ext>
              </a:extLst>
            </p:cNvPr>
            <p:cNvSpPr/>
            <p:nvPr/>
          </p:nvSpPr>
          <p:spPr>
            <a:xfrm>
              <a:off x="3848463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82" name="object 72">
              <a:extLst>
                <a:ext uri="{FF2B5EF4-FFF2-40B4-BE49-F238E27FC236}">
                  <a16:creationId xmlns:a16="http://schemas.microsoft.com/office/drawing/2014/main" id="{EF39BF7D-2693-4040-B567-50D161A2D65F}"/>
                </a:ext>
              </a:extLst>
            </p:cNvPr>
            <p:cNvSpPr/>
            <p:nvPr/>
          </p:nvSpPr>
          <p:spPr>
            <a:xfrm>
              <a:off x="3750007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83" name="object 73">
              <a:extLst>
                <a:ext uri="{FF2B5EF4-FFF2-40B4-BE49-F238E27FC236}">
                  <a16:creationId xmlns:a16="http://schemas.microsoft.com/office/drawing/2014/main" id="{1076EBA6-02FB-4F67-BBCC-0EE85A7A73BF}"/>
                </a:ext>
              </a:extLst>
            </p:cNvPr>
            <p:cNvSpPr/>
            <p:nvPr/>
          </p:nvSpPr>
          <p:spPr>
            <a:xfrm>
              <a:off x="3651551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84" name="object 74">
              <a:extLst>
                <a:ext uri="{FF2B5EF4-FFF2-40B4-BE49-F238E27FC236}">
                  <a16:creationId xmlns:a16="http://schemas.microsoft.com/office/drawing/2014/main" id="{9B14488C-4194-4222-A3EC-A22BA7C87000}"/>
                </a:ext>
              </a:extLst>
            </p:cNvPr>
            <p:cNvSpPr/>
            <p:nvPr/>
          </p:nvSpPr>
          <p:spPr>
            <a:xfrm>
              <a:off x="3553095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85" name="object 75">
              <a:extLst>
                <a:ext uri="{FF2B5EF4-FFF2-40B4-BE49-F238E27FC236}">
                  <a16:creationId xmlns:a16="http://schemas.microsoft.com/office/drawing/2014/main" id="{656ABA56-6891-4C38-B9FD-898B6971964E}"/>
                </a:ext>
              </a:extLst>
            </p:cNvPr>
            <p:cNvSpPr/>
            <p:nvPr/>
          </p:nvSpPr>
          <p:spPr>
            <a:xfrm>
              <a:off x="3454639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86" name="object 76">
              <a:extLst>
                <a:ext uri="{FF2B5EF4-FFF2-40B4-BE49-F238E27FC236}">
                  <a16:creationId xmlns:a16="http://schemas.microsoft.com/office/drawing/2014/main" id="{5C27C705-D602-4A3C-8755-0958543DF94A}"/>
                </a:ext>
              </a:extLst>
            </p:cNvPr>
            <p:cNvSpPr/>
            <p:nvPr/>
          </p:nvSpPr>
          <p:spPr>
            <a:xfrm>
              <a:off x="3356183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87" name="object 77">
              <a:extLst>
                <a:ext uri="{FF2B5EF4-FFF2-40B4-BE49-F238E27FC236}">
                  <a16:creationId xmlns:a16="http://schemas.microsoft.com/office/drawing/2014/main" id="{347CB38C-2233-463F-82E2-361F55122555}"/>
                </a:ext>
              </a:extLst>
            </p:cNvPr>
            <p:cNvSpPr/>
            <p:nvPr/>
          </p:nvSpPr>
          <p:spPr>
            <a:xfrm>
              <a:off x="3257726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88" name="object 78">
              <a:extLst>
                <a:ext uri="{FF2B5EF4-FFF2-40B4-BE49-F238E27FC236}">
                  <a16:creationId xmlns:a16="http://schemas.microsoft.com/office/drawing/2014/main" id="{02B87DD4-C80D-4F6D-9F4C-D0FB104E88DA}"/>
                </a:ext>
              </a:extLst>
            </p:cNvPr>
            <p:cNvSpPr/>
            <p:nvPr/>
          </p:nvSpPr>
          <p:spPr>
            <a:xfrm>
              <a:off x="3159271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19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89" name="object 79">
              <a:extLst>
                <a:ext uri="{FF2B5EF4-FFF2-40B4-BE49-F238E27FC236}">
                  <a16:creationId xmlns:a16="http://schemas.microsoft.com/office/drawing/2014/main" id="{FA7E5FA5-1654-40C8-BEF2-5065D7E9498F}"/>
                </a:ext>
              </a:extLst>
            </p:cNvPr>
            <p:cNvSpPr/>
            <p:nvPr/>
          </p:nvSpPr>
          <p:spPr>
            <a:xfrm>
              <a:off x="3060813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90" name="object 80">
              <a:extLst>
                <a:ext uri="{FF2B5EF4-FFF2-40B4-BE49-F238E27FC236}">
                  <a16:creationId xmlns:a16="http://schemas.microsoft.com/office/drawing/2014/main" id="{502135A3-972B-445B-A40E-1D3177E6F5CC}"/>
                </a:ext>
              </a:extLst>
            </p:cNvPr>
            <p:cNvSpPr/>
            <p:nvPr/>
          </p:nvSpPr>
          <p:spPr>
            <a:xfrm>
              <a:off x="2962357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91" name="object 81">
              <a:extLst>
                <a:ext uri="{FF2B5EF4-FFF2-40B4-BE49-F238E27FC236}">
                  <a16:creationId xmlns:a16="http://schemas.microsoft.com/office/drawing/2014/main" id="{5659E782-9738-4542-B165-4673339AEC8B}"/>
                </a:ext>
              </a:extLst>
            </p:cNvPr>
            <p:cNvSpPr/>
            <p:nvPr/>
          </p:nvSpPr>
          <p:spPr>
            <a:xfrm>
              <a:off x="2863901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92" name="object 82">
              <a:extLst>
                <a:ext uri="{FF2B5EF4-FFF2-40B4-BE49-F238E27FC236}">
                  <a16:creationId xmlns:a16="http://schemas.microsoft.com/office/drawing/2014/main" id="{D277DE0C-1FA3-454E-82E6-DF48002890EE}"/>
                </a:ext>
              </a:extLst>
            </p:cNvPr>
            <p:cNvSpPr/>
            <p:nvPr/>
          </p:nvSpPr>
          <p:spPr>
            <a:xfrm>
              <a:off x="2765444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93" name="object 83">
              <a:extLst>
                <a:ext uri="{FF2B5EF4-FFF2-40B4-BE49-F238E27FC236}">
                  <a16:creationId xmlns:a16="http://schemas.microsoft.com/office/drawing/2014/main" id="{1DEAF142-4520-4D24-9C38-E330B3135292}"/>
                </a:ext>
              </a:extLst>
            </p:cNvPr>
            <p:cNvSpPr/>
            <p:nvPr/>
          </p:nvSpPr>
          <p:spPr>
            <a:xfrm>
              <a:off x="2666989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94" name="object 84">
              <a:extLst>
                <a:ext uri="{FF2B5EF4-FFF2-40B4-BE49-F238E27FC236}">
                  <a16:creationId xmlns:a16="http://schemas.microsoft.com/office/drawing/2014/main" id="{EA92FA24-43C4-4740-BF70-12E24D16E4E6}"/>
                </a:ext>
              </a:extLst>
            </p:cNvPr>
            <p:cNvSpPr/>
            <p:nvPr/>
          </p:nvSpPr>
          <p:spPr>
            <a:xfrm>
              <a:off x="2568533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95" name="object 85">
              <a:extLst>
                <a:ext uri="{FF2B5EF4-FFF2-40B4-BE49-F238E27FC236}">
                  <a16:creationId xmlns:a16="http://schemas.microsoft.com/office/drawing/2014/main" id="{BBA458AB-CFB1-4010-BD18-3555D960A9B0}"/>
                </a:ext>
              </a:extLst>
            </p:cNvPr>
            <p:cNvSpPr/>
            <p:nvPr/>
          </p:nvSpPr>
          <p:spPr>
            <a:xfrm>
              <a:off x="2470076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96" name="object 86">
              <a:extLst>
                <a:ext uri="{FF2B5EF4-FFF2-40B4-BE49-F238E27FC236}">
                  <a16:creationId xmlns:a16="http://schemas.microsoft.com/office/drawing/2014/main" id="{0B54F090-656A-414A-A9D3-4B8326E02264}"/>
                </a:ext>
              </a:extLst>
            </p:cNvPr>
            <p:cNvSpPr/>
            <p:nvPr/>
          </p:nvSpPr>
          <p:spPr>
            <a:xfrm>
              <a:off x="2371621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97" name="object 87">
              <a:extLst>
                <a:ext uri="{FF2B5EF4-FFF2-40B4-BE49-F238E27FC236}">
                  <a16:creationId xmlns:a16="http://schemas.microsoft.com/office/drawing/2014/main" id="{B76CBBD9-0059-436A-B989-23A279FD2291}"/>
                </a:ext>
              </a:extLst>
            </p:cNvPr>
            <p:cNvSpPr/>
            <p:nvPr/>
          </p:nvSpPr>
          <p:spPr>
            <a:xfrm>
              <a:off x="2273163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98" name="object 88">
              <a:extLst>
                <a:ext uri="{FF2B5EF4-FFF2-40B4-BE49-F238E27FC236}">
                  <a16:creationId xmlns:a16="http://schemas.microsoft.com/office/drawing/2014/main" id="{5EDD6CAF-6433-4B2D-9301-0B0D19A38777}"/>
                </a:ext>
              </a:extLst>
            </p:cNvPr>
            <p:cNvSpPr/>
            <p:nvPr/>
          </p:nvSpPr>
          <p:spPr>
            <a:xfrm>
              <a:off x="2174707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99" name="object 89">
              <a:extLst>
                <a:ext uri="{FF2B5EF4-FFF2-40B4-BE49-F238E27FC236}">
                  <a16:creationId xmlns:a16="http://schemas.microsoft.com/office/drawing/2014/main" id="{032F6CCF-620C-4071-AA4D-EE15C9DAC942}"/>
                </a:ext>
              </a:extLst>
            </p:cNvPr>
            <p:cNvSpPr/>
            <p:nvPr/>
          </p:nvSpPr>
          <p:spPr>
            <a:xfrm>
              <a:off x="2076252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00" name="object 90">
              <a:extLst>
                <a:ext uri="{FF2B5EF4-FFF2-40B4-BE49-F238E27FC236}">
                  <a16:creationId xmlns:a16="http://schemas.microsoft.com/office/drawing/2014/main" id="{5CC89570-742A-4121-84EC-B32C5007C74D}"/>
                </a:ext>
              </a:extLst>
            </p:cNvPr>
            <p:cNvSpPr/>
            <p:nvPr/>
          </p:nvSpPr>
          <p:spPr>
            <a:xfrm>
              <a:off x="1977795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01" name="object 91">
              <a:extLst>
                <a:ext uri="{FF2B5EF4-FFF2-40B4-BE49-F238E27FC236}">
                  <a16:creationId xmlns:a16="http://schemas.microsoft.com/office/drawing/2014/main" id="{F30B1DA0-D666-4E24-A8A4-880C82D24F18}"/>
                </a:ext>
              </a:extLst>
            </p:cNvPr>
            <p:cNvSpPr/>
            <p:nvPr/>
          </p:nvSpPr>
          <p:spPr>
            <a:xfrm>
              <a:off x="1879338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02" name="object 92">
              <a:extLst>
                <a:ext uri="{FF2B5EF4-FFF2-40B4-BE49-F238E27FC236}">
                  <a16:creationId xmlns:a16="http://schemas.microsoft.com/office/drawing/2014/main" id="{A1BD96FE-C28C-4D36-B1C2-B458CD694C70}"/>
                </a:ext>
              </a:extLst>
            </p:cNvPr>
            <p:cNvSpPr/>
            <p:nvPr/>
          </p:nvSpPr>
          <p:spPr>
            <a:xfrm>
              <a:off x="1780882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03" name="object 93">
              <a:extLst>
                <a:ext uri="{FF2B5EF4-FFF2-40B4-BE49-F238E27FC236}">
                  <a16:creationId xmlns:a16="http://schemas.microsoft.com/office/drawing/2014/main" id="{9EF34456-DBC3-4E63-A921-CA176E70A9B9}"/>
                </a:ext>
              </a:extLst>
            </p:cNvPr>
            <p:cNvSpPr/>
            <p:nvPr/>
          </p:nvSpPr>
          <p:spPr>
            <a:xfrm>
              <a:off x="1682425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04" name="object 94">
              <a:extLst>
                <a:ext uri="{FF2B5EF4-FFF2-40B4-BE49-F238E27FC236}">
                  <a16:creationId xmlns:a16="http://schemas.microsoft.com/office/drawing/2014/main" id="{0008EF65-4B1A-48A3-82F3-D6CE6A05602E}"/>
                </a:ext>
              </a:extLst>
            </p:cNvPr>
            <p:cNvSpPr/>
            <p:nvPr/>
          </p:nvSpPr>
          <p:spPr>
            <a:xfrm>
              <a:off x="1583970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05" name="object 95">
              <a:extLst>
                <a:ext uri="{FF2B5EF4-FFF2-40B4-BE49-F238E27FC236}">
                  <a16:creationId xmlns:a16="http://schemas.microsoft.com/office/drawing/2014/main" id="{46D20E65-7C70-400D-A3AF-27467FDD9923}"/>
                </a:ext>
              </a:extLst>
            </p:cNvPr>
            <p:cNvSpPr/>
            <p:nvPr/>
          </p:nvSpPr>
          <p:spPr>
            <a:xfrm>
              <a:off x="1485514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06" name="object 96">
              <a:extLst>
                <a:ext uri="{FF2B5EF4-FFF2-40B4-BE49-F238E27FC236}">
                  <a16:creationId xmlns:a16="http://schemas.microsoft.com/office/drawing/2014/main" id="{16927C67-C8E2-417B-AAC2-1C3A9053A332}"/>
                </a:ext>
              </a:extLst>
            </p:cNvPr>
            <p:cNvSpPr/>
            <p:nvPr/>
          </p:nvSpPr>
          <p:spPr>
            <a:xfrm>
              <a:off x="1387057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07" name="object 97">
              <a:extLst>
                <a:ext uri="{FF2B5EF4-FFF2-40B4-BE49-F238E27FC236}">
                  <a16:creationId xmlns:a16="http://schemas.microsoft.com/office/drawing/2014/main" id="{1A60E9A1-6D59-423A-B71F-9EECDBEC3E78}"/>
                </a:ext>
              </a:extLst>
            </p:cNvPr>
            <p:cNvSpPr/>
            <p:nvPr/>
          </p:nvSpPr>
          <p:spPr>
            <a:xfrm>
              <a:off x="1288601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08" name="object 98">
              <a:extLst>
                <a:ext uri="{FF2B5EF4-FFF2-40B4-BE49-F238E27FC236}">
                  <a16:creationId xmlns:a16="http://schemas.microsoft.com/office/drawing/2014/main" id="{D4170FC5-F82F-4B96-B274-D24C5F162150}"/>
                </a:ext>
              </a:extLst>
            </p:cNvPr>
            <p:cNvSpPr/>
            <p:nvPr/>
          </p:nvSpPr>
          <p:spPr>
            <a:xfrm>
              <a:off x="1190145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81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09" name="object 99">
              <a:extLst>
                <a:ext uri="{FF2B5EF4-FFF2-40B4-BE49-F238E27FC236}">
                  <a16:creationId xmlns:a16="http://schemas.microsoft.com/office/drawing/2014/main" id="{5736A95B-FF0C-402B-B8B4-0FFC0C654486}"/>
                </a:ext>
              </a:extLst>
            </p:cNvPr>
            <p:cNvSpPr/>
            <p:nvPr/>
          </p:nvSpPr>
          <p:spPr>
            <a:xfrm>
              <a:off x="1091689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10" name="object 100">
              <a:extLst>
                <a:ext uri="{FF2B5EF4-FFF2-40B4-BE49-F238E27FC236}">
                  <a16:creationId xmlns:a16="http://schemas.microsoft.com/office/drawing/2014/main" id="{AC7BF4EF-7BE3-4D87-BD19-03B0F551BB9B}"/>
                </a:ext>
              </a:extLst>
            </p:cNvPr>
            <p:cNvSpPr/>
            <p:nvPr/>
          </p:nvSpPr>
          <p:spPr>
            <a:xfrm>
              <a:off x="993231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  <p:sp>
          <p:nvSpPr>
            <p:cNvPr id="111" name="object 101">
              <a:extLst>
                <a:ext uri="{FF2B5EF4-FFF2-40B4-BE49-F238E27FC236}">
                  <a16:creationId xmlns:a16="http://schemas.microsoft.com/office/drawing/2014/main" id="{B35671B3-16E7-4D93-8966-E5595BF09478}"/>
                </a:ext>
              </a:extLst>
            </p:cNvPr>
            <p:cNvSpPr/>
            <p:nvPr/>
          </p:nvSpPr>
          <p:spPr>
            <a:xfrm>
              <a:off x="894775" y="6225290"/>
              <a:ext cx="223520" cy="223520"/>
            </a:xfrm>
            <a:custGeom>
              <a:avLst/>
              <a:gdLst/>
              <a:ahLst/>
              <a:cxnLst/>
              <a:rect l="l" t="t" r="r" b="b"/>
              <a:pathLst>
                <a:path w="223520" h="223520">
                  <a:moveTo>
                    <a:pt x="0" y="223281"/>
                  </a:moveTo>
                  <a:lnTo>
                    <a:pt x="223272" y="0"/>
                  </a:lnTo>
                </a:path>
              </a:pathLst>
            </a:custGeom>
            <a:ln w="24805">
              <a:solidFill>
                <a:srgbClr val="CD153F"/>
              </a:solidFill>
            </a:ln>
          </p:spPr>
          <p:txBody>
            <a:bodyPr wrap="square" lIns="0" tIns="0" rIns="0" bIns="0" rtlCol="0"/>
            <a:lstStyle/>
            <a:p>
              <a:endParaRPr sz="1092" dirty="0"/>
            </a:p>
          </p:txBody>
        </p:sp>
      </p:grpSp>
      <p:sp>
        <p:nvSpPr>
          <p:cNvPr id="119" name="Text Placeholder 118">
            <a:extLst>
              <a:ext uri="{FF2B5EF4-FFF2-40B4-BE49-F238E27FC236}">
                <a16:creationId xmlns:a16="http://schemas.microsoft.com/office/drawing/2014/main" id="{0B183131-2277-4CC6-A5EB-0CE0DAC3D3C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62048" y="2021133"/>
            <a:ext cx="5987212" cy="746544"/>
          </a:xfrm>
        </p:spPr>
        <p:txBody>
          <a:bodyPr/>
          <a:lstStyle>
            <a:lvl1pPr>
              <a:defRPr sz="4851" b="1">
                <a:solidFill>
                  <a:srgbClr val="CD163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21" name="Text Placeholder 120">
            <a:extLst>
              <a:ext uri="{FF2B5EF4-FFF2-40B4-BE49-F238E27FC236}">
                <a16:creationId xmlns:a16="http://schemas.microsoft.com/office/drawing/2014/main" id="{DBA354AD-CEC9-4FC8-A1D8-7CE4887A77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62048" y="1275310"/>
            <a:ext cx="5987212" cy="559908"/>
          </a:xfrm>
        </p:spPr>
        <p:txBody>
          <a:bodyPr/>
          <a:lstStyle>
            <a:lvl1pPr>
              <a:defRPr sz="3638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23" name="Text Placeholder 122">
            <a:extLst>
              <a:ext uri="{FF2B5EF4-FFF2-40B4-BE49-F238E27FC236}">
                <a16:creationId xmlns:a16="http://schemas.microsoft.com/office/drawing/2014/main" id="{86BC6505-6299-4A92-B7B2-457748D5071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318939" y="5693180"/>
            <a:ext cx="2583484" cy="135543"/>
          </a:xfrm>
        </p:spPr>
        <p:txBody>
          <a:bodyPr/>
          <a:lstStyle>
            <a:lvl1pPr algn="ctr">
              <a:defRPr sz="849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849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849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849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849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DB126B8-9CDF-2649-A7DC-B476D124CAF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996" y="5457445"/>
            <a:ext cx="684935" cy="667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1594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40FF5-EBE3-4A17-B7D1-C9A888F40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572" y="290697"/>
            <a:ext cx="10515600" cy="640715"/>
          </a:xfrm>
        </p:spPr>
        <p:txBody>
          <a:bodyPr>
            <a:noAutofit/>
          </a:bodyPr>
          <a:lstStyle>
            <a:lvl1pPr>
              <a:defRPr sz="3600">
                <a:solidFill>
                  <a:srgbClr val="00013A"/>
                </a:solidFill>
                <a:latin typeface="Futura PT Book" panose="020B05020202040203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F3C3C87-EF4A-48B7-904A-705778D1E6E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6572" y="965566"/>
            <a:ext cx="10515600" cy="49053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CD163F"/>
                </a:solidFill>
                <a:latin typeface="Futura PT Book" panose="020B0502020204020303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5683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D0168-C5FE-407C-989A-E47244E6E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F6B60-F379-462B-8F48-32437F289C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B1C6C5-2748-4A1C-88F1-FDFE5FC13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0046-BF5A-455B-A994-33BC3857D102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F0DC4D-647D-4AD0-B2C8-E36EDF5D9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B1227F-9B24-456E-B7C4-EE8BC1FC4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610C-6510-4AED-9D0F-BA8FF192D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579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3E7DF-7C5A-4874-A57A-9E0FAC93D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CD0B3B-D920-4AF8-82D2-89E5171D15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77A7D7-962F-4A03-B7D8-7ACACC3D0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0046-BF5A-455B-A994-33BC3857D102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75C1AE-5730-4144-9B08-5F88FE72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FB767-A889-451C-B166-9A48BB86E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610C-6510-4AED-9D0F-BA8FF192D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188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D5D5A-9B3E-4B71-A9C3-045B30EB4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8E2DA-3B45-4678-92F7-6B5BA2B8A4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B4CA04-F56B-4C36-B20A-4189CFA0B1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FD55F6-D769-4606-BC34-E467C2FA3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0046-BF5A-455B-A994-33BC3857D102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0EAC5C-9D3D-43B7-8CE2-98F674228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F99EA9-C73D-4716-9D05-C82104F18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610C-6510-4AED-9D0F-BA8FF192D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924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E9EBD-CEF3-4A62-AFE9-0CDB59A51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0C33FB-1F2E-45F8-B8EA-E18E7F7CF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B824B3-B3F7-4710-A311-C13C8632CA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2A7666-CBBD-4EEA-A87D-3454CE2BD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6A217A-216B-4932-9331-81BCBED6A5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4EEDCF-0848-4E30-8E18-1964BB111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0046-BF5A-455B-A994-33BC3857D102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76AF7F-67BE-4BC5-95B0-C5401BCC9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39B5DA-F246-4E01-A7BB-DF23247EF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610C-6510-4AED-9D0F-BA8FF192D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034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331B9-5B13-4379-A45F-EF831597C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301859-7AE7-465A-9C23-42ED74D23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0046-BF5A-455B-A994-33BC3857D102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05C611-C4D9-4513-8A7F-6879DC648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ED3485-AD3D-41F4-B166-5BD6D2FED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610C-6510-4AED-9D0F-BA8FF192D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897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4F1429-1762-474D-8911-0EF61CE37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0046-BF5A-455B-A994-33BC3857D102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3780D8-F937-4B21-83FE-712C596BC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4DF5EE-FEC5-4D40-A8D5-0A0567CD4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610C-6510-4AED-9D0F-BA8FF192D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70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9275C-04BD-4D08-9350-872EAC876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2CBC2C-E9EF-4762-9AB3-8423683A9C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67A050-A086-48AC-B5D6-AB0E5899DF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353647-D3A3-4767-A571-E703A378B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0046-BF5A-455B-A994-33BC3857D102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DAC286-3C4A-4044-BCE9-F4A07588A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DE7323-5856-4564-8129-3EA6AB3F6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610C-6510-4AED-9D0F-BA8FF192D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451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D7F2C-BB08-4198-BA26-9B47EC4E0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674756-154A-4FAC-8C3E-11B0FDD770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3E115A-769E-4293-98A7-ED089F308A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7F3879-B765-45C8-AD5B-3CA6C37A3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0046-BF5A-455B-A994-33BC3857D102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47DEBC-0098-4B57-9541-1079A58F4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1EE124-A5FB-41D6-AA14-F2A8BE13C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610C-6510-4AED-9D0F-BA8FF192D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68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B6B87F-F5C4-4808-A6D0-03E354B08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A9B16F-7CEB-43EE-9CE1-99896B8242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5DE85-3B64-42F3-86DD-58C0EB5C61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B0046-BF5A-455B-A994-33BC3857D102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288D4F-99C1-46C4-B8B9-40E0953E3E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458C24-AA8B-4DDC-822A-2AC92F8FDC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5610C-6510-4AED-9D0F-BA8FF192D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335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2.PNG"/><Relationship Id="rId5" Type="http://schemas.openxmlformats.org/officeDocument/2006/relationships/image" Target="../media/image5.PNG"/><Relationship Id="rId4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5.PNG"/><Relationship Id="rId5" Type="http://schemas.openxmlformats.org/officeDocument/2006/relationships/image" Target="../media/image5.PNG"/><Relationship Id="rId4" Type="http://schemas.openxmlformats.org/officeDocument/2006/relationships/image" Target="../media/image3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7.PNG"/><Relationship Id="rId5" Type="http://schemas.openxmlformats.org/officeDocument/2006/relationships/image" Target="../media/image5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0.PNG"/><Relationship Id="rId5" Type="http://schemas.openxmlformats.org/officeDocument/2006/relationships/image" Target="../media/image5.PNG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3.PNG"/><Relationship Id="rId5" Type="http://schemas.openxmlformats.org/officeDocument/2006/relationships/image" Target="../media/image5.PNG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6.PNG"/><Relationship Id="rId5" Type="http://schemas.openxmlformats.org/officeDocument/2006/relationships/image" Target="../media/image5.PNG"/><Relationship Id="rId4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9.PNG"/><Relationship Id="rId5" Type="http://schemas.openxmlformats.org/officeDocument/2006/relationships/image" Target="../media/image5.PNG"/><Relationship Id="rId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4020DB-CFFA-40F0-B246-E313DE1E72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62429" y="2021134"/>
            <a:ext cx="10535658" cy="14930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latin typeface="Futura PT Book" panose="020B0502020204020303" pitchFamily="34" charset="0"/>
              </a:rPr>
              <a:t>Uniform &amp; Equipment Color Guide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67E3CD-1B64-4739-A0F8-976B1545809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62429" y="1275310"/>
            <a:ext cx="8574336" cy="5599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chemeClr val="bg1"/>
                </a:solidFill>
                <a:latin typeface="Futura PT Book" panose="020B0502020204020303" pitchFamily="34" charset="0"/>
              </a:rPr>
              <a:t>2023 Senior League Softball World Series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A45E88-8D19-496C-888F-CCED5A3030C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2420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3DE4C-D57E-4373-87C8-54F579892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Southwest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CC4BA9-D53A-4A1F-8C99-D8B9D52FF4E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8071"/>
          <a:stretch/>
        </p:blipFill>
        <p:spPr>
          <a:xfrm>
            <a:off x="4832080" y="108452"/>
            <a:ext cx="6112467" cy="164592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7098959-645E-4E0D-BEC2-7D509F3AE8FB}"/>
              </a:ext>
            </a:extLst>
          </p:cNvPr>
          <p:cNvSpPr/>
          <p:nvPr/>
        </p:nvSpPr>
        <p:spPr>
          <a:xfrm>
            <a:off x="870170" y="6015276"/>
            <a:ext cx="97815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New Era Cap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E227CDE-4174-4399-B5ED-61B4DCB679E4}"/>
              </a:ext>
            </a:extLst>
          </p:cNvPr>
          <p:cNvSpPr txBox="1"/>
          <p:nvPr/>
        </p:nvSpPr>
        <p:spPr>
          <a:xfrm>
            <a:off x="808949" y="4426077"/>
            <a:ext cx="11512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Jersey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BEC7494-8CE7-4C2D-AD26-8333A91744EC}"/>
              </a:ext>
            </a:extLst>
          </p:cNvPr>
          <p:cNvSpPr txBox="1"/>
          <p:nvPr/>
        </p:nvSpPr>
        <p:spPr>
          <a:xfrm>
            <a:off x="8075214" y="2764627"/>
            <a:ext cx="3809852" cy="3249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Players Should also receive: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adidas Softball Pants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Socks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Belt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Cream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short sleeve base layer shirt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arm sleeve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Orange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wrist band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jacket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F98D203-F32A-A91B-3614-7A1E95B35205}"/>
              </a:ext>
            </a:extLst>
          </p:cNvPr>
          <p:cNvCxnSpPr/>
          <p:nvPr/>
        </p:nvCxnSpPr>
        <p:spPr>
          <a:xfrm>
            <a:off x="4387442" y="2048035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34E73D4-F503-CACA-86F3-A928649F07D2}"/>
              </a:ext>
            </a:extLst>
          </p:cNvPr>
          <p:cNvCxnSpPr/>
          <p:nvPr/>
        </p:nvCxnSpPr>
        <p:spPr>
          <a:xfrm>
            <a:off x="7811548" y="2058683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B4C38E3-F87C-88E8-BA94-1ABDD4966935}"/>
              </a:ext>
            </a:extLst>
          </p:cNvPr>
          <p:cNvSpPr txBox="1"/>
          <p:nvPr/>
        </p:nvSpPr>
        <p:spPr>
          <a:xfrm>
            <a:off x="4918373" y="5535817"/>
            <a:ext cx="2601995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*Player will receive one or the other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23" name="Picture 1">
            <a:extLst>
              <a:ext uri="{FF2B5EF4-FFF2-40B4-BE49-F238E27FC236}">
                <a16:creationId xmlns:a16="http://schemas.microsoft.com/office/drawing/2014/main" id="{EEA54D46-DB6B-4B0A-A82A-4C847392CD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90" r="8801"/>
          <a:stretch/>
        </p:blipFill>
        <p:spPr bwMode="auto">
          <a:xfrm>
            <a:off x="5907674" y="2324052"/>
            <a:ext cx="1796505" cy="2920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>
            <a:extLst>
              <a:ext uri="{FF2B5EF4-FFF2-40B4-BE49-F238E27FC236}">
                <a16:creationId xmlns:a16="http://schemas.microsoft.com/office/drawing/2014/main" id="{AA089747-70D8-63DC-38B9-B1FF7A899B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89" r="58826"/>
          <a:stretch/>
        </p:blipFill>
        <p:spPr bwMode="auto">
          <a:xfrm>
            <a:off x="4661559" y="2327842"/>
            <a:ext cx="1518472" cy="2867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text, shirt&#10;&#10;Description automatically generated">
            <a:extLst>
              <a:ext uri="{FF2B5EF4-FFF2-40B4-BE49-F238E27FC236}">
                <a16:creationId xmlns:a16="http://schemas.microsoft.com/office/drawing/2014/main" id="{03FDB250-1505-A620-38C4-F18186D497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48" y="2205224"/>
            <a:ext cx="2076078" cy="218420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84B6C70-3B87-14C7-3E2E-CE1E958A5B43}"/>
              </a:ext>
            </a:extLst>
          </p:cNvPr>
          <p:cNvSpPr txBox="1"/>
          <p:nvPr/>
        </p:nvSpPr>
        <p:spPr>
          <a:xfrm>
            <a:off x="2615511" y="4410547"/>
            <a:ext cx="14237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Team Shirt </a:t>
            </a:r>
          </a:p>
        </p:txBody>
      </p:sp>
      <p:pic>
        <p:nvPicPr>
          <p:cNvPr id="9" name="Picture 8" descr="A white t-shirt with a graphic design on it&#10;&#10;Description automatically generated">
            <a:extLst>
              <a:ext uri="{FF2B5EF4-FFF2-40B4-BE49-F238E27FC236}">
                <a16:creationId xmlns:a16="http://schemas.microsoft.com/office/drawing/2014/main" id="{0E65F964-2546-197E-E0CF-0C789BBF9ED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4312" y="2048035"/>
            <a:ext cx="2113760" cy="2341396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3C73577C-663B-07C2-0313-7B79B913722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6572" y="965566"/>
            <a:ext cx="10515600" cy="490538"/>
          </a:xfrm>
        </p:spPr>
        <p:txBody>
          <a:bodyPr/>
          <a:lstStyle/>
          <a:p>
            <a:r>
              <a:rPr lang="en-US" dirty="0"/>
              <a:t>Senior League Softball</a:t>
            </a:r>
            <a:endParaRPr lang="en-US" baseline="30000" dirty="0"/>
          </a:p>
        </p:txBody>
      </p:sp>
      <p:pic>
        <p:nvPicPr>
          <p:cNvPr id="6" name="Picture 5" descr="Sunburst chart&#10;&#10;Description automatically generated">
            <a:extLst>
              <a:ext uri="{FF2B5EF4-FFF2-40B4-BE49-F238E27FC236}">
                <a16:creationId xmlns:a16="http://schemas.microsoft.com/office/drawing/2014/main" id="{1C46B31A-F539-89CD-3878-5447ACC4927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043" y="5048255"/>
            <a:ext cx="1340823" cy="93076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FEDAC7E-6559-57C0-0010-CB33B6181C36}"/>
              </a:ext>
            </a:extLst>
          </p:cNvPr>
          <p:cNvSpPr txBox="1"/>
          <p:nvPr/>
        </p:nvSpPr>
        <p:spPr>
          <a:xfrm>
            <a:off x="2623688" y="6015164"/>
            <a:ext cx="13644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TPU Metal Cleats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14" name="Picture 5">
            <a:extLst>
              <a:ext uri="{FF2B5EF4-FFF2-40B4-BE49-F238E27FC236}">
                <a16:creationId xmlns:a16="http://schemas.microsoft.com/office/drawing/2014/main" id="{252A877A-156A-D9F0-A191-F0CCB5B473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9251" y="4850781"/>
            <a:ext cx="1258934" cy="113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9228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3DE4C-D57E-4373-87C8-54F579892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West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C0EAAE8-5282-4483-9000-2952E944FA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8716"/>
          <a:stretch/>
        </p:blipFill>
        <p:spPr>
          <a:xfrm>
            <a:off x="4865990" y="142606"/>
            <a:ext cx="6167779" cy="164592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D8FFBB5-BFD9-48DB-8330-8BBA6BD91D7F}"/>
              </a:ext>
            </a:extLst>
          </p:cNvPr>
          <p:cNvSpPr/>
          <p:nvPr/>
        </p:nvSpPr>
        <p:spPr>
          <a:xfrm>
            <a:off x="870170" y="6015276"/>
            <a:ext cx="97815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New Era Cap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920704-567C-40F5-B0C4-517AC68822D9}"/>
              </a:ext>
            </a:extLst>
          </p:cNvPr>
          <p:cNvSpPr txBox="1"/>
          <p:nvPr/>
        </p:nvSpPr>
        <p:spPr>
          <a:xfrm>
            <a:off x="761366" y="4475321"/>
            <a:ext cx="11512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Jersey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C88B4EA-AABD-46A1-81DB-B21E769A40F2}"/>
              </a:ext>
            </a:extLst>
          </p:cNvPr>
          <p:cNvSpPr txBox="1"/>
          <p:nvPr/>
        </p:nvSpPr>
        <p:spPr>
          <a:xfrm>
            <a:off x="7958323" y="2693366"/>
            <a:ext cx="4242120" cy="3249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Players Should also receive: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adidas Softball Pants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Socks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Belt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b="1" dirty="0">
                <a:solidFill>
                  <a:srgbClr val="00013A"/>
                </a:solidFill>
                <a:latin typeface="Futura PT Book" panose="020B0502020204020303" pitchFamily="34" charset="0"/>
              </a:rPr>
              <a:t>Cream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short sleeve base layer shirt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b="1" dirty="0">
                <a:solidFill>
                  <a:srgbClr val="00013A"/>
                </a:solidFill>
                <a:latin typeface="Futura PT Book" panose="020B0502020204020303" pitchFamily="34" charset="0"/>
              </a:rPr>
              <a:t>Black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arm sleeve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arm sleeve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jacket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6917523-C659-7A2A-B47B-E756EA71AE39}"/>
              </a:ext>
            </a:extLst>
          </p:cNvPr>
          <p:cNvCxnSpPr/>
          <p:nvPr/>
        </p:nvCxnSpPr>
        <p:spPr>
          <a:xfrm>
            <a:off x="4387442" y="2048035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0A2BF71-8536-56FC-326E-20E55EB9ED11}"/>
              </a:ext>
            </a:extLst>
          </p:cNvPr>
          <p:cNvCxnSpPr/>
          <p:nvPr/>
        </p:nvCxnSpPr>
        <p:spPr>
          <a:xfrm>
            <a:off x="7811548" y="2058683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390E03EE-11F5-B3D0-B028-CC51152FA7D3}"/>
              </a:ext>
            </a:extLst>
          </p:cNvPr>
          <p:cNvSpPr txBox="1"/>
          <p:nvPr/>
        </p:nvSpPr>
        <p:spPr>
          <a:xfrm>
            <a:off x="4918373" y="5535817"/>
            <a:ext cx="2601995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*Player will receive one or the other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23" name="Picture 1">
            <a:extLst>
              <a:ext uri="{FF2B5EF4-FFF2-40B4-BE49-F238E27FC236}">
                <a16:creationId xmlns:a16="http://schemas.microsoft.com/office/drawing/2014/main" id="{039F1535-CD0C-0A0F-9C95-7C70520CF34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90" r="8801"/>
          <a:stretch/>
        </p:blipFill>
        <p:spPr bwMode="auto">
          <a:xfrm>
            <a:off x="5907674" y="2324052"/>
            <a:ext cx="1796505" cy="2920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>
            <a:extLst>
              <a:ext uri="{FF2B5EF4-FFF2-40B4-BE49-F238E27FC236}">
                <a16:creationId xmlns:a16="http://schemas.microsoft.com/office/drawing/2014/main" id="{C290AE53-C03B-B320-20F4-6A907A08BC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89" r="58826"/>
          <a:stretch/>
        </p:blipFill>
        <p:spPr bwMode="auto">
          <a:xfrm>
            <a:off x="4661559" y="2327842"/>
            <a:ext cx="1518472" cy="2867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A picture containing text, shirt&#10;&#10;Description automatically generated">
            <a:extLst>
              <a:ext uri="{FF2B5EF4-FFF2-40B4-BE49-F238E27FC236}">
                <a16:creationId xmlns:a16="http://schemas.microsoft.com/office/drawing/2014/main" id="{AC4F9BBD-37A8-4FAE-AA5F-500935F949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09" y="2032230"/>
            <a:ext cx="2066317" cy="227824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4CCD224-3F20-B150-8135-A234E9EF7EB3}"/>
              </a:ext>
            </a:extLst>
          </p:cNvPr>
          <p:cNvSpPr txBox="1"/>
          <p:nvPr/>
        </p:nvSpPr>
        <p:spPr>
          <a:xfrm>
            <a:off x="2594881" y="4363168"/>
            <a:ext cx="14237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Team Shirt </a:t>
            </a:r>
          </a:p>
        </p:txBody>
      </p:sp>
      <p:pic>
        <p:nvPicPr>
          <p:cNvPr id="9" name="Picture 8" descr="A white t-shirt with a graphic design on it&#10;&#10;Description automatically generated">
            <a:extLst>
              <a:ext uri="{FF2B5EF4-FFF2-40B4-BE49-F238E27FC236}">
                <a16:creationId xmlns:a16="http://schemas.microsoft.com/office/drawing/2014/main" id="{BEC9E110-5EDA-F48C-3D06-C6A8FB4B450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3682" y="2000656"/>
            <a:ext cx="2113760" cy="2341396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930F5479-70E8-3E2C-62B9-F2D3131F9D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6572" y="965566"/>
            <a:ext cx="10515600" cy="490538"/>
          </a:xfrm>
        </p:spPr>
        <p:txBody>
          <a:bodyPr/>
          <a:lstStyle/>
          <a:p>
            <a:r>
              <a:rPr lang="en-US" dirty="0"/>
              <a:t>Senior League Softball</a:t>
            </a:r>
            <a:endParaRPr lang="en-US" baseline="30000" dirty="0"/>
          </a:p>
        </p:txBody>
      </p:sp>
      <p:pic>
        <p:nvPicPr>
          <p:cNvPr id="6" name="Picture 5" descr="A yellow and blue hat&#10;&#10;Description automatically generated with low confidence">
            <a:extLst>
              <a:ext uri="{FF2B5EF4-FFF2-40B4-BE49-F238E27FC236}">
                <a16:creationId xmlns:a16="http://schemas.microsoft.com/office/drawing/2014/main" id="{1211770E-15E3-B7CF-D9C8-03CE03E218F4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80"/>
          <a:stretch/>
        </p:blipFill>
        <p:spPr>
          <a:xfrm>
            <a:off x="709186" y="5111481"/>
            <a:ext cx="1327860" cy="94433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DA7262E-5E56-9810-4505-1118C3D95CE7}"/>
              </a:ext>
            </a:extLst>
          </p:cNvPr>
          <p:cNvSpPr txBox="1"/>
          <p:nvPr/>
        </p:nvSpPr>
        <p:spPr>
          <a:xfrm>
            <a:off x="2623688" y="6015164"/>
            <a:ext cx="13644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TPU Metal Cleats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14" name="Picture 5">
            <a:extLst>
              <a:ext uri="{FF2B5EF4-FFF2-40B4-BE49-F238E27FC236}">
                <a16:creationId xmlns:a16="http://schemas.microsoft.com/office/drawing/2014/main" id="{D981F3B2-6C96-2788-038E-667DF134A4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9251" y="4850781"/>
            <a:ext cx="1258934" cy="113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4956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3DE4C-D57E-4373-87C8-54F579892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Asia-Pacific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53F59E-202B-460C-A65A-BD7265324B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Senior League Softball</a:t>
            </a:r>
            <a:endParaRPr lang="en-US" baseline="30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C78D25-A203-4C82-A1DF-13647C53DAB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8323"/>
          <a:stretch/>
        </p:blipFill>
        <p:spPr>
          <a:xfrm>
            <a:off x="4822431" y="142606"/>
            <a:ext cx="6133958" cy="164592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AC0A97E-0EBB-4E7C-97D9-900B8A14B363}"/>
              </a:ext>
            </a:extLst>
          </p:cNvPr>
          <p:cNvSpPr/>
          <p:nvPr/>
        </p:nvSpPr>
        <p:spPr>
          <a:xfrm>
            <a:off x="870170" y="6015276"/>
            <a:ext cx="97815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New Era Cap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34505C8-195D-4AE9-9A09-450F89737A27}"/>
              </a:ext>
            </a:extLst>
          </p:cNvPr>
          <p:cNvSpPr txBox="1"/>
          <p:nvPr/>
        </p:nvSpPr>
        <p:spPr>
          <a:xfrm>
            <a:off x="651866" y="4467176"/>
            <a:ext cx="11512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Jersey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9B28439-BF09-4EA1-938B-C3A2E1309813}"/>
              </a:ext>
            </a:extLst>
          </p:cNvPr>
          <p:cNvSpPr txBox="1"/>
          <p:nvPr/>
        </p:nvSpPr>
        <p:spPr>
          <a:xfrm>
            <a:off x="2623688" y="6015164"/>
            <a:ext cx="13644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TPU Metal Cleats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CE12E69-7A36-4867-9547-7F849724B8EE}"/>
              </a:ext>
            </a:extLst>
          </p:cNvPr>
          <p:cNvCxnSpPr/>
          <p:nvPr/>
        </p:nvCxnSpPr>
        <p:spPr>
          <a:xfrm>
            <a:off x="4387442" y="2048035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DA9085D-A881-43A1-BA45-FD8B52EB4D64}"/>
              </a:ext>
            </a:extLst>
          </p:cNvPr>
          <p:cNvCxnSpPr/>
          <p:nvPr/>
        </p:nvCxnSpPr>
        <p:spPr>
          <a:xfrm>
            <a:off x="7811548" y="2058683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C542D1AC-C553-4EE8-B400-D7AA961C8C99}"/>
              </a:ext>
            </a:extLst>
          </p:cNvPr>
          <p:cNvSpPr txBox="1"/>
          <p:nvPr/>
        </p:nvSpPr>
        <p:spPr>
          <a:xfrm>
            <a:off x="4918373" y="5535817"/>
            <a:ext cx="2601995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*Player will receive one or the other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5" name="Picture 4" descr="A close-up of a watch&#10;&#10;Description automatically generated with medium confidence">
            <a:extLst>
              <a:ext uri="{FF2B5EF4-FFF2-40B4-BE49-F238E27FC236}">
                <a16:creationId xmlns:a16="http://schemas.microsoft.com/office/drawing/2014/main" id="{B1D6A51E-A6FF-0AF4-A3F0-D2D79F6864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555" y="2114942"/>
            <a:ext cx="2013900" cy="216387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2CB7677-8F09-F8D5-72EC-3375914D5A00}"/>
              </a:ext>
            </a:extLst>
          </p:cNvPr>
          <p:cNvSpPr txBox="1"/>
          <p:nvPr/>
        </p:nvSpPr>
        <p:spPr>
          <a:xfrm>
            <a:off x="2543990" y="4364270"/>
            <a:ext cx="14237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Team Shirt </a:t>
            </a:r>
          </a:p>
        </p:txBody>
      </p:sp>
      <p:pic>
        <p:nvPicPr>
          <p:cNvPr id="9" name="Picture 8" descr="A white t-shirt with a graphic design on it&#10;&#10;Description automatically generated">
            <a:extLst>
              <a:ext uri="{FF2B5EF4-FFF2-40B4-BE49-F238E27FC236}">
                <a16:creationId xmlns:a16="http://schemas.microsoft.com/office/drawing/2014/main" id="{51203A6A-05C5-8595-DD41-8ABC4FA2CE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7052" y="2029485"/>
            <a:ext cx="2107792" cy="233478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A6E8932-71F2-672A-E20C-17E1F4FC8974}"/>
              </a:ext>
            </a:extLst>
          </p:cNvPr>
          <p:cNvSpPr txBox="1"/>
          <p:nvPr/>
        </p:nvSpPr>
        <p:spPr>
          <a:xfrm>
            <a:off x="8083166" y="2597067"/>
            <a:ext cx="3482043" cy="33137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Players Should also receive: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adidas Softball Pants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Socks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Belt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Green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wristband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Dark Green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arm sleeve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Cream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base layer shirt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jacket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Backpack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20" name="Picture 1">
            <a:extLst>
              <a:ext uri="{FF2B5EF4-FFF2-40B4-BE49-F238E27FC236}">
                <a16:creationId xmlns:a16="http://schemas.microsoft.com/office/drawing/2014/main" id="{8CCC0187-B055-DE68-AEEF-B998AFC65D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90" r="8801"/>
          <a:stretch/>
        </p:blipFill>
        <p:spPr bwMode="auto">
          <a:xfrm>
            <a:off x="5907674" y="2324052"/>
            <a:ext cx="1796505" cy="2920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>
            <a:extLst>
              <a:ext uri="{FF2B5EF4-FFF2-40B4-BE49-F238E27FC236}">
                <a16:creationId xmlns:a16="http://schemas.microsoft.com/office/drawing/2014/main" id="{58EBBC11-2DC1-34C6-BF46-FA4885B739C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89" r="58826"/>
          <a:stretch/>
        </p:blipFill>
        <p:spPr bwMode="auto">
          <a:xfrm>
            <a:off x="4661559" y="2327842"/>
            <a:ext cx="1518472" cy="2867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A picture containing hat&#10;&#10;Description automatically generated">
            <a:extLst>
              <a:ext uri="{FF2B5EF4-FFF2-40B4-BE49-F238E27FC236}">
                <a16:creationId xmlns:a16="http://schemas.microsoft.com/office/drawing/2014/main" id="{637AC6E6-09DF-33E8-1B8A-BDC31E7AC7F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124" y="4965374"/>
            <a:ext cx="1323576" cy="1019694"/>
          </a:xfrm>
          <a:prstGeom prst="rect">
            <a:avLst/>
          </a:prstGeom>
        </p:spPr>
      </p:pic>
      <p:pic>
        <p:nvPicPr>
          <p:cNvPr id="1026" name="Picture 5">
            <a:extLst>
              <a:ext uri="{FF2B5EF4-FFF2-40B4-BE49-F238E27FC236}">
                <a16:creationId xmlns:a16="http://schemas.microsoft.com/office/drawing/2014/main" id="{B2141329-E5C8-244D-3F7F-25092DB708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9251" y="4850781"/>
            <a:ext cx="1258934" cy="113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0839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3DE4C-D57E-4373-87C8-54F579892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Delaware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16AB1B-20BC-42F2-B892-79C32C51D8ED}"/>
              </a:ext>
            </a:extLst>
          </p:cNvPr>
          <p:cNvSpPr/>
          <p:nvPr/>
        </p:nvSpPr>
        <p:spPr>
          <a:xfrm>
            <a:off x="870170" y="6015276"/>
            <a:ext cx="97815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New Era Cap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49F9A73-39BD-4444-95E0-B74B1790ECC9}"/>
              </a:ext>
            </a:extLst>
          </p:cNvPr>
          <p:cNvSpPr txBox="1"/>
          <p:nvPr/>
        </p:nvSpPr>
        <p:spPr>
          <a:xfrm>
            <a:off x="8240622" y="2728545"/>
            <a:ext cx="3388652" cy="3249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Players Should also receive: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adidas Softball Pants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Socks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Belt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Cream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short sleeve base layer shirt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arm sleeve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wrist band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jacket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Backpack 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857552D-F4F8-EA41-211F-7B4AF90225B7}"/>
              </a:ext>
            </a:extLst>
          </p:cNvPr>
          <p:cNvCxnSpPr/>
          <p:nvPr/>
        </p:nvCxnSpPr>
        <p:spPr>
          <a:xfrm>
            <a:off x="4387442" y="2048035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DA12AD6-FF3F-2EB7-56A6-364A84CC3E71}"/>
              </a:ext>
            </a:extLst>
          </p:cNvPr>
          <p:cNvCxnSpPr/>
          <p:nvPr/>
        </p:nvCxnSpPr>
        <p:spPr>
          <a:xfrm>
            <a:off x="7811548" y="2058683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EEAC862F-B0A6-C560-A5F5-A059DFEDE169}"/>
              </a:ext>
            </a:extLst>
          </p:cNvPr>
          <p:cNvSpPr txBox="1"/>
          <p:nvPr/>
        </p:nvSpPr>
        <p:spPr>
          <a:xfrm>
            <a:off x="4918373" y="5535817"/>
            <a:ext cx="2601995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*Player will receive one or the other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27" name="Picture 1">
            <a:extLst>
              <a:ext uri="{FF2B5EF4-FFF2-40B4-BE49-F238E27FC236}">
                <a16:creationId xmlns:a16="http://schemas.microsoft.com/office/drawing/2014/main" id="{BDFDD84A-4E05-E0B7-67E2-39F76EE5ACB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90" r="8801"/>
          <a:stretch/>
        </p:blipFill>
        <p:spPr bwMode="auto">
          <a:xfrm>
            <a:off x="5907674" y="2324052"/>
            <a:ext cx="1796505" cy="2920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>
            <a:extLst>
              <a:ext uri="{FF2B5EF4-FFF2-40B4-BE49-F238E27FC236}">
                <a16:creationId xmlns:a16="http://schemas.microsoft.com/office/drawing/2014/main" id="{80275730-456C-787F-0580-5FC2DEFD6A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89" r="58826"/>
          <a:stretch/>
        </p:blipFill>
        <p:spPr bwMode="auto">
          <a:xfrm>
            <a:off x="4661559" y="2327842"/>
            <a:ext cx="1518472" cy="2867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1BF7FB2-94A7-3927-B204-07AC8415B53B}"/>
              </a:ext>
            </a:extLst>
          </p:cNvPr>
          <p:cNvSpPr txBox="1"/>
          <p:nvPr/>
        </p:nvSpPr>
        <p:spPr>
          <a:xfrm>
            <a:off x="604376" y="4423420"/>
            <a:ext cx="11512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Jersey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AE3857-F2CE-E76D-5EB2-70DFBF986FB0}"/>
              </a:ext>
            </a:extLst>
          </p:cNvPr>
          <p:cNvSpPr txBox="1"/>
          <p:nvPr/>
        </p:nvSpPr>
        <p:spPr>
          <a:xfrm>
            <a:off x="2543990" y="4364270"/>
            <a:ext cx="14237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Team Shirt </a:t>
            </a:r>
          </a:p>
        </p:txBody>
      </p:sp>
      <p:pic>
        <p:nvPicPr>
          <p:cNvPr id="9" name="Picture 8" descr="A white t-shirt with a graphic design on it&#10;&#10;Description automatically generated">
            <a:extLst>
              <a:ext uri="{FF2B5EF4-FFF2-40B4-BE49-F238E27FC236}">
                <a16:creationId xmlns:a16="http://schemas.microsoft.com/office/drawing/2014/main" id="{2F057DE4-6218-73A2-9E26-922C089B34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9340" y="2048035"/>
            <a:ext cx="2107792" cy="2334785"/>
          </a:xfrm>
          <a:prstGeom prst="rect">
            <a:avLst/>
          </a:prstGeom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2A71B511-AACB-6498-CC45-792B34D6EAB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6572" y="965566"/>
            <a:ext cx="10515600" cy="490538"/>
          </a:xfrm>
        </p:spPr>
        <p:txBody>
          <a:bodyPr/>
          <a:lstStyle/>
          <a:p>
            <a:r>
              <a:rPr lang="en-US" dirty="0"/>
              <a:t>Senior League Softball</a:t>
            </a:r>
            <a:endParaRPr lang="en-US" baseline="300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E20BBBF-B26C-AD43-F66C-495DA5ECAD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8399"/>
          <a:stretch/>
        </p:blipFill>
        <p:spPr>
          <a:xfrm>
            <a:off x="4477707" y="142606"/>
            <a:ext cx="6140437" cy="1645920"/>
          </a:xfrm>
          <a:prstGeom prst="rect">
            <a:avLst/>
          </a:prstGeom>
        </p:spPr>
      </p:pic>
      <p:pic>
        <p:nvPicPr>
          <p:cNvPr id="15" name="Picture 14" descr="A close-up of a hat&#10;&#10;Description automatically generated with medium confidence">
            <a:extLst>
              <a:ext uri="{FF2B5EF4-FFF2-40B4-BE49-F238E27FC236}">
                <a16:creationId xmlns:a16="http://schemas.microsoft.com/office/drawing/2014/main" id="{7A4689AA-24C0-4C1D-EDC9-85197BF7D1B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290" y="5015476"/>
            <a:ext cx="1341912" cy="927498"/>
          </a:xfrm>
          <a:prstGeom prst="rect">
            <a:avLst/>
          </a:prstGeom>
        </p:spPr>
      </p:pic>
      <p:pic>
        <p:nvPicPr>
          <p:cNvPr id="21" name="Picture 20" descr="A picture containing text, shirt&#10;&#10;Description automatically generated">
            <a:extLst>
              <a:ext uri="{FF2B5EF4-FFF2-40B4-BE49-F238E27FC236}">
                <a16:creationId xmlns:a16="http://schemas.microsoft.com/office/drawing/2014/main" id="{0CA894CE-ABFE-F9AD-D4E0-89FF1B4AF4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18" y="2117090"/>
            <a:ext cx="2044756" cy="230188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23C9FB3-9FEF-351A-F502-1D0867E7005A}"/>
              </a:ext>
            </a:extLst>
          </p:cNvPr>
          <p:cNvSpPr txBox="1"/>
          <p:nvPr/>
        </p:nvSpPr>
        <p:spPr>
          <a:xfrm>
            <a:off x="2623688" y="6015164"/>
            <a:ext cx="13644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TPU Metal Cleats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FFB97A7A-1D89-949A-D9CD-FCAB1B2CA0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9251" y="4850781"/>
            <a:ext cx="1258934" cy="113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2219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3DE4C-D57E-4373-87C8-54F579892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Canada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FCA73D5-77B6-4818-9224-98C6A372C42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7820"/>
          <a:stretch/>
        </p:blipFill>
        <p:spPr>
          <a:xfrm>
            <a:off x="4899039" y="142606"/>
            <a:ext cx="6091168" cy="164592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DE754232-F583-401D-A35E-5B6B30E2E86A}"/>
              </a:ext>
            </a:extLst>
          </p:cNvPr>
          <p:cNvSpPr/>
          <p:nvPr/>
        </p:nvSpPr>
        <p:spPr>
          <a:xfrm>
            <a:off x="870170" y="6015276"/>
            <a:ext cx="97815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New Era Cap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B41CAE6-CF20-4503-8F81-21FC493849A5}"/>
              </a:ext>
            </a:extLst>
          </p:cNvPr>
          <p:cNvSpPr txBox="1"/>
          <p:nvPr/>
        </p:nvSpPr>
        <p:spPr>
          <a:xfrm>
            <a:off x="8203399" y="2693366"/>
            <a:ext cx="3929878" cy="3249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Players Should also receive: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adidas Softball Pants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Socks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Belt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Cream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short sleeve base layer shirt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arm sleeve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wrist band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Jacket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C566C9-6E3F-E3BC-6BDE-0C96B6A689D8}"/>
              </a:ext>
            </a:extLst>
          </p:cNvPr>
          <p:cNvCxnSpPr/>
          <p:nvPr/>
        </p:nvCxnSpPr>
        <p:spPr>
          <a:xfrm>
            <a:off x="4387442" y="2048035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DF8FCE7-1344-8CB3-5342-A1FBC2415236}"/>
              </a:ext>
            </a:extLst>
          </p:cNvPr>
          <p:cNvCxnSpPr/>
          <p:nvPr/>
        </p:nvCxnSpPr>
        <p:spPr>
          <a:xfrm>
            <a:off x="7811548" y="2058683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21E9F3F6-6FA7-03C7-5F20-9F7F2B19B613}"/>
              </a:ext>
            </a:extLst>
          </p:cNvPr>
          <p:cNvSpPr txBox="1"/>
          <p:nvPr/>
        </p:nvSpPr>
        <p:spPr>
          <a:xfrm>
            <a:off x="4918373" y="5535817"/>
            <a:ext cx="2601995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*Player will receive one or the other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24" name="Picture 1">
            <a:extLst>
              <a:ext uri="{FF2B5EF4-FFF2-40B4-BE49-F238E27FC236}">
                <a16:creationId xmlns:a16="http://schemas.microsoft.com/office/drawing/2014/main" id="{6A0AC967-A2CD-FFDF-E8BA-1CA5A70C83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90" r="8801"/>
          <a:stretch/>
        </p:blipFill>
        <p:spPr bwMode="auto">
          <a:xfrm>
            <a:off x="5907674" y="2324052"/>
            <a:ext cx="1796505" cy="2920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>
            <a:extLst>
              <a:ext uri="{FF2B5EF4-FFF2-40B4-BE49-F238E27FC236}">
                <a16:creationId xmlns:a16="http://schemas.microsoft.com/office/drawing/2014/main" id="{68D04285-5B18-D43B-3C78-C0D86F3A24B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89" r="58826"/>
          <a:stretch/>
        </p:blipFill>
        <p:spPr bwMode="auto">
          <a:xfrm>
            <a:off x="4661559" y="2327842"/>
            <a:ext cx="1518472" cy="2867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197C439-7158-0B3F-12CB-FF291715F323}"/>
              </a:ext>
            </a:extLst>
          </p:cNvPr>
          <p:cNvSpPr txBox="1"/>
          <p:nvPr/>
        </p:nvSpPr>
        <p:spPr>
          <a:xfrm>
            <a:off x="604376" y="4423420"/>
            <a:ext cx="11512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Jersey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375B5F-8F43-3C96-CC95-AA99A228C510}"/>
              </a:ext>
            </a:extLst>
          </p:cNvPr>
          <p:cNvSpPr txBox="1"/>
          <p:nvPr/>
        </p:nvSpPr>
        <p:spPr>
          <a:xfrm>
            <a:off x="2611342" y="4318170"/>
            <a:ext cx="14237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Team Shirt </a:t>
            </a:r>
          </a:p>
        </p:txBody>
      </p:sp>
      <p:pic>
        <p:nvPicPr>
          <p:cNvPr id="8" name="Picture 7" descr="A white t-shirt with a graphic design on it&#10;&#10;Description automatically generated">
            <a:extLst>
              <a:ext uri="{FF2B5EF4-FFF2-40B4-BE49-F238E27FC236}">
                <a16:creationId xmlns:a16="http://schemas.microsoft.com/office/drawing/2014/main" id="{5EC7103D-F613-8284-86F3-0E141C3F07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9340" y="2048035"/>
            <a:ext cx="2107792" cy="2334785"/>
          </a:xfrm>
          <a:prstGeom prst="rect">
            <a:avLst/>
          </a:prstGeom>
        </p:spPr>
      </p:pic>
      <p:pic>
        <p:nvPicPr>
          <p:cNvPr id="15" name="Picture 14" descr="A picture containing text&#10;&#10;Description automatically generated">
            <a:extLst>
              <a:ext uri="{FF2B5EF4-FFF2-40B4-BE49-F238E27FC236}">
                <a16:creationId xmlns:a16="http://schemas.microsoft.com/office/drawing/2014/main" id="{EF5DEE94-9E9D-EE79-62CE-ACB225A5988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587" y="2067730"/>
            <a:ext cx="2096753" cy="2295393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34A6659D-C553-1D03-8D58-4BD0B869113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6572" y="965566"/>
            <a:ext cx="10515600" cy="490538"/>
          </a:xfrm>
        </p:spPr>
        <p:txBody>
          <a:bodyPr/>
          <a:lstStyle/>
          <a:p>
            <a:r>
              <a:rPr lang="en-US" dirty="0"/>
              <a:t>Senior League Softball</a:t>
            </a:r>
            <a:endParaRPr lang="en-US" baseline="30000" dirty="0"/>
          </a:p>
        </p:txBody>
      </p:sp>
      <p:pic>
        <p:nvPicPr>
          <p:cNvPr id="16" name="Picture 15" descr="A red and black hat&#10;&#10;Description automatically generated with medium confidence">
            <a:extLst>
              <a:ext uri="{FF2B5EF4-FFF2-40B4-BE49-F238E27FC236}">
                <a16:creationId xmlns:a16="http://schemas.microsoft.com/office/drawing/2014/main" id="{32C53E37-F053-AA01-5AE9-ADC73064865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863" y="4854307"/>
            <a:ext cx="1303715" cy="103238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972FDCF-B7F6-7019-384F-8E89D4DE46F8}"/>
              </a:ext>
            </a:extLst>
          </p:cNvPr>
          <p:cNvSpPr txBox="1"/>
          <p:nvPr/>
        </p:nvSpPr>
        <p:spPr>
          <a:xfrm>
            <a:off x="2623688" y="6015164"/>
            <a:ext cx="13644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TPU Metal Cleats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C7547F7-0780-43F1-AC9A-4E723100A3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9251" y="4850781"/>
            <a:ext cx="1258934" cy="113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9907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3DE4C-D57E-4373-87C8-54F579892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Central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C73C977-7133-4558-8806-4069053D748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9052"/>
          <a:stretch/>
        </p:blipFill>
        <p:spPr>
          <a:xfrm>
            <a:off x="4720019" y="142606"/>
            <a:ext cx="6196974" cy="164592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EDC4F4F4-E678-4F85-91B4-16144D2C24B7}"/>
              </a:ext>
            </a:extLst>
          </p:cNvPr>
          <p:cNvSpPr/>
          <p:nvPr/>
        </p:nvSpPr>
        <p:spPr>
          <a:xfrm>
            <a:off x="870170" y="6015276"/>
            <a:ext cx="97815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New Era Cap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96287E-87EB-48D0-86D6-7F68282D7179}"/>
              </a:ext>
            </a:extLst>
          </p:cNvPr>
          <p:cNvSpPr txBox="1"/>
          <p:nvPr/>
        </p:nvSpPr>
        <p:spPr>
          <a:xfrm>
            <a:off x="547178" y="4556760"/>
            <a:ext cx="11512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Jersey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4A9B788-C8E8-492F-BD59-699E457614FA}"/>
              </a:ext>
            </a:extLst>
          </p:cNvPr>
          <p:cNvSpPr txBox="1"/>
          <p:nvPr/>
        </p:nvSpPr>
        <p:spPr>
          <a:xfrm>
            <a:off x="8260963" y="2642826"/>
            <a:ext cx="3315703" cy="3249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Players Should also receive: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adidas Softball Pants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Socks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Belt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Cream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short sleeve base layer shirt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Royal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arm sleeve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Royal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wrist band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Jacket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6336D4E-4BE2-6540-3AD2-B1E2AA4E28B0}"/>
              </a:ext>
            </a:extLst>
          </p:cNvPr>
          <p:cNvCxnSpPr/>
          <p:nvPr/>
        </p:nvCxnSpPr>
        <p:spPr>
          <a:xfrm>
            <a:off x="4387442" y="2048035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E3B33D7-EDE4-21C1-C654-9F4F35C683DE}"/>
              </a:ext>
            </a:extLst>
          </p:cNvPr>
          <p:cNvCxnSpPr/>
          <p:nvPr/>
        </p:nvCxnSpPr>
        <p:spPr>
          <a:xfrm>
            <a:off x="7811548" y="2058683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29528769-841F-04C5-743C-1F7CCF189F01}"/>
              </a:ext>
            </a:extLst>
          </p:cNvPr>
          <p:cNvSpPr txBox="1"/>
          <p:nvPr/>
        </p:nvSpPr>
        <p:spPr>
          <a:xfrm>
            <a:off x="4918373" y="5535817"/>
            <a:ext cx="2601995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*Player will receive one or the other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23" name="Picture 1">
            <a:extLst>
              <a:ext uri="{FF2B5EF4-FFF2-40B4-BE49-F238E27FC236}">
                <a16:creationId xmlns:a16="http://schemas.microsoft.com/office/drawing/2014/main" id="{7FB87F11-41D4-9DC0-C965-381BA94C32B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90" r="8801"/>
          <a:stretch/>
        </p:blipFill>
        <p:spPr bwMode="auto">
          <a:xfrm>
            <a:off x="5907674" y="2324052"/>
            <a:ext cx="1796505" cy="2920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>
            <a:extLst>
              <a:ext uri="{FF2B5EF4-FFF2-40B4-BE49-F238E27FC236}">
                <a16:creationId xmlns:a16="http://schemas.microsoft.com/office/drawing/2014/main" id="{DAE54245-EC7A-A1DB-B309-C85225A1279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89" r="58826"/>
          <a:stretch/>
        </p:blipFill>
        <p:spPr bwMode="auto">
          <a:xfrm>
            <a:off x="4661559" y="2327842"/>
            <a:ext cx="1518472" cy="2867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Logo, icon&#10;&#10;Description automatically generated">
            <a:extLst>
              <a:ext uri="{FF2B5EF4-FFF2-40B4-BE49-F238E27FC236}">
                <a16:creationId xmlns:a16="http://schemas.microsoft.com/office/drawing/2014/main" id="{84BF9E2E-603A-5F8F-B87A-B5083FFF43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22" y="2206305"/>
            <a:ext cx="2062346" cy="238061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852C426-DFEB-83B9-D3A2-2D96136B2AF7}"/>
              </a:ext>
            </a:extLst>
          </p:cNvPr>
          <p:cNvSpPr txBox="1"/>
          <p:nvPr/>
        </p:nvSpPr>
        <p:spPr>
          <a:xfrm>
            <a:off x="2604291" y="4509706"/>
            <a:ext cx="14237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Team Shirt </a:t>
            </a:r>
          </a:p>
        </p:txBody>
      </p:sp>
      <p:pic>
        <p:nvPicPr>
          <p:cNvPr id="14" name="Picture 13" descr="A white t-shirt with a graphic design on it&#10;&#10;Description automatically generated">
            <a:extLst>
              <a:ext uri="{FF2B5EF4-FFF2-40B4-BE49-F238E27FC236}">
                <a16:creationId xmlns:a16="http://schemas.microsoft.com/office/drawing/2014/main" id="{093F1847-7199-62FD-48BA-66EE1B2DE4F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3185" y="2180901"/>
            <a:ext cx="2107792" cy="2334785"/>
          </a:xfrm>
          <a:prstGeom prst="rect">
            <a:avLst/>
          </a:prstGeom>
        </p:spPr>
      </p:pic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72572148-8638-7A3F-3D1C-8C9E2812E0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6572" y="965566"/>
            <a:ext cx="10515600" cy="490538"/>
          </a:xfrm>
        </p:spPr>
        <p:txBody>
          <a:bodyPr/>
          <a:lstStyle/>
          <a:p>
            <a:r>
              <a:rPr lang="en-US" dirty="0"/>
              <a:t>Senior League Softball</a:t>
            </a:r>
            <a:endParaRPr lang="en-US" baseline="30000" dirty="0"/>
          </a:p>
        </p:txBody>
      </p:sp>
      <p:pic>
        <p:nvPicPr>
          <p:cNvPr id="18" name="Picture 17" descr="A red and blue hat&#10;&#10;Description automatically generated with low confidence">
            <a:extLst>
              <a:ext uri="{FF2B5EF4-FFF2-40B4-BE49-F238E27FC236}">
                <a16:creationId xmlns:a16="http://schemas.microsoft.com/office/drawing/2014/main" id="{CD9006D9-B28F-2DE8-084C-CE104997E07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445" y="4912314"/>
            <a:ext cx="1437893" cy="11028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8D889CE-A202-EF6D-4E34-7BF96BCBA5B0}"/>
              </a:ext>
            </a:extLst>
          </p:cNvPr>
          <p:cNvSpPr txBox="1"/>
          <p:nvPr/>
        </p:nvSpPr>
        <p:spPr>
          <a:xfrm>
            <a:off x="2623688" y="6015164"/>
            <a:ext cx="13644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TPU Metal Cleats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F9F37EC6-E815-4AAF-3FD1-80456702CF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9251" y="4850781"/>
            <a:ext cx="1258934" cy="113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0753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3DE4C-D57E-4373-87C8-54F579892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East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7B8D804-6961-45E9-B194-A4AEE7D140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8405"/>
          <a:stretch/>
        </p:blipFill>
        <p:spPr>
          <a:xfrm>
            <a:off x="4681215" y="142606"/>
            <a:ext cx="6140957" cy="164592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FE856AC-32C8-44CB-A7A0-D03D5F57E114}"/>
              </a:ext>
            </a:extLst>
          </p:cNvPr>
          <p:cNvSpPr/>
          <p:nvPr/>
        </p:nvSpPr>
        <p:spPr>
          <a:xfrm>
            <a:off x="870170" y="6015276"/>
            <a:ext cx="97815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New Era Cap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4B10F96-EB84-4BF6-8677-F1AEE2C0ADBD}"/>
              </a:ext>
            </a:extLst>
          </p:cNvPr>
          <p:cNvSpPr txBox="1"/>
          <p:nvPr/>
        </p:nvSpPr>
        <p:spPr>
          <a:xfrm>
            <a:off x="587205" y="4559230"/>
            <a:ext cx="11512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Jersey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0E2B624-FDF6-4B7A-AC7B-38558DC79491}"/>
              </a:ext>
            </a:extLst>
          </p:cNvPr>
          <p:cNvSpPr txBox="1"/>
          <p:nvPr/>
        </p:nvSpPr>
        <p:spPr>
          <a:xfrm>
            <a:off x="8313990" y="2765556"/>
            <a:ext cx="3487982" cy="3249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Players Should also receive: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adidas Softball Pants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Socks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Belt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Cream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short sleeve base layer shirt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Red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arm sleeve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Red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wrist band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jacket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D009F15-D2E6-325B-1CB9-CED400C33D55}"/>
              </a:ext>
            </a:extLst>
          </p:cNvPr>
          <p:cNvCxnSpPr/>
          <p:nvPr/>
        </p:nvCxnSpPr>
        <p:spPr>
          <a:xfrm>
            <a:off x="4387442" y="2048035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333393A-1A94-A756-D910-8CE40A414090}"/>
              </a:ext>
            </a:extLst>
          </p:cNvPr>
          <p:cNvCxnSpPr/>
          <p:nvPr/>
        </p:nvCxnSpPr>
        <p:spPr>
          <a:xfrm>
            <a:off x="7811548" y="2058683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BDE571EB-5020-917C-5FB9-094D83843389}"/>
              </a:ext>
            </a:extLst>
          </p:cNvPr>
          <p:cNvSpPr txBox="1"/>
          <p:nvPr/>
        </p:nvSpPr>
        <p:spPr>
          <a:xfrm>
            <a:off x="4918373" y="5535817"/>
            <a:ext cx="2601995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*Player will receive one or the other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23" name="Picture 1">
            <a:extLst>
              <a:ext uri="{FF2B5EF4-FFF2-40B4-BE49-F238E27FC236}">
                <a16:creationId xmlns:a16="http://schemas.microsoft.com/office/drawing/2014/main" id="{0FB4C8F9-2531-1A74-7902-EA0946AEA7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90" r="8801"/>
          <a:stretch/>
        </p:blipFill>
        <p:spPr bwMode="auto">
          <a:xfrm>
            <a:off x="5907674" y="2324052"/>
            <a:ext cx="1796505" cy="2920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>
            <a:extLst>
              <a:ext uri="{FF2B5EF4-FFF2-40B4-BE49-F238E27FC236}">
                <a16:creationId xmlns:a16="http://schemas.microsoft.com/office/drawing/2014/main" id="{3D4C1EA9-35C4-D5FF-0575-BE4F329812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89" r="58826"/>
          <a:stretch/>
        </p:blipFill>
        <p:spPr bwMode="auto">
          <a:xfrm>
            <a:off x="4661559" y="2327842"/>
            <a:ext cx="1518472" cy="2867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A picture containing text, shirt&#10;&#10;Description automatically generated">
            <a:extLst>
              <a:ext uri="{FF2B5EF4-FFF2-40B4-BE49-F238E27FC236}">
                <a16:creationId xmlns:a16="http://schemas.microsoft.com/office/drawing/2014/main" id="{E415208B-94F6-65DC-799A-5F75230BD9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8" y="2240862"/>
            <a:ext cx="2151484" cy="231640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A047D32-648B-BA3C-278D-0302FA98387E}"/>
              </a:ext>
            </a:extLst>
          </p:cNvPr>
          <p:cNvSpPr txBox="1"/>
          <p:nvPr/>
        </p:nvSpPr>
        <p:spPr>
          <a:xfrm>
            <a:off x="2604291" y="4509706"/>
            <a:ext cx="14237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Team Shirt </a:t>
            </a:r>
          </a:p>
        </p:txBody>
      </p:sp>
      <p:pic>
        <p:nvPicPr>
          <p:cNvPr id="14" name="Picture 13" descr="A white t-shirt with a graphic design on it&#10;&#10;Description automatically generated">
            <a:extLst>
              <a:ext uri="{FF2B5EF4-FFF2-40B4-BE49-F238E27FC236}">
                <a16:creationId xmlns:a16="http://schemas.microsoft.com/office/drawing/2014/main" id="{55115F94-3261-4F05-BAA6-D6C10BE68A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3185" y="2180901"/>
            <a:ext cx="2107792" cy="2334785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11072B14-4400-371E-B2F9-512CFDCC14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6572" y="965566"/>
            <a:ext cx="10515600" cy="490538"/>
          </a:xfrm>
        </p:spPr>
        <p:txBody>
          <a:bodyPr/>
          <a:lstStyle/>
          <a:p>
            <a:r>
              <a:rPr lang="en-US" dirty="0"/>
              <a:t>Senior League Softball</a:t>
            </a:r>
            <a:endParaRPr lang="en-US" baseline="30000" dirty="0"/>
          </a:p>
        </p:txBody>
      </p:sp>
      <p:pic>
        <p:nvPicPr>
          <p:cNvPr id="15" name="Picture 14" descr="A red and blue hat&#10;&#10;Description automatically generated with medium confidence">
            <a:extLst>
              <a:ext uri="{FF2B5EF4-FFF2-40B4-BE49-F238E27FC236}">
                <a16:creationId xmlns:a16="http://schemas.microsoft.com/office/drawing/2014/main" id="{F6354634-8987-09E7-B3EB-BC14F8E1620C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1906"/>
          <a:stretch/>
        </p:blipFill>
        <p:spPr>
          <a:xfrm>
            <a:off x="651474" y="5015427"/>
            <a:ext cx="1349277" cy="96490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8780323-C929-2E0F-5100-1A04D2C9AA01}"/>
              </a:ext>
            </a:extLst>
          </p:cNvPr>
          <p:cNvSpPr txBox="1"/>
          <p:nvPr/>
        </p:nvSpPr>
        <p:spPr>
          <a:xfrm>
            <a:off x="2623688" y="6015164"/>
            <a:ext cx="13644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TPU Metal Cleats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FF584BC0-6631-9391-1398-0C6EF74732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9251" y="4850781"/>
            <a:ext cx="1258934" cy="113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0818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3DE4C-D57E-4373-87C8-54F579892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Europe- Africa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7933E85-E0C7-40D7-B137-4D2D592F89D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7742"/>
          <a:stretch/>
        </p:blipFill>
        <p:spPr>
          <a:xfrm>
            <a:off x="4737572" y="142606"/>
            <a:ext cx="6084600" cy="164592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8655BE75-CC65-44C4-BBDC-3CCD71827C6D}"/>
              </a:ext>
            </a:extLst>
          </p:cNvPr>
          <p:cNvSpPr/>
          <p:nvPr/>
        </p:nvSpPr>
        <p:spPr>
          <a:xfrm>
            <a:off x="870170" y="6015276"/>
            <a:ext cx="97815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New Era Cap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3265CBF-224D-48D1-9D6E-BB011FB98FF8}"/>
              </a:ext>
            </a:extLst>
          </p:cNvPr>
          <p:cNvSpPr txBox="1"/>
          <p:nvPr/>
        </p:nvSpPr>
        <p:spPr>
          <a:xfrm>
            <a:off x="635146" y="4532736"/>
            <a:ext cx="11512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Jersey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30E45DA-EEF3-4302-8B9C-DF92B7FDFD72}"/>
              </a:ext>
            </a:extLst>
          </p:cNvPr>
          <p:cNvSpPr txBox="1"/>
          <p:nvPr/>
        </p:nvSpPr>
        <p:spPr>
          <a:xfrm>
            <a:off x="8254336" y="2586291"/>
            <a:ext cx="3328957" cy="3249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Players Should also receive: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adidas Softball Pants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Socks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Belt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Cream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short sleeve base layer shirt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Purple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arm sleeve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wrist band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jacket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6D33D65-7B94-26AD-ED20-3ABA3447892C}"/>
              </a:ext>
            </a:extLst>
          </p:cNvPr>
          <p:cNvCxnSpPr/>
          <p:nvPr/>
        </p:nvCxnSpPr>
        <p:spPr>
          <a:xfrm>
            <a:off x="4387442" y="2048035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8E95ECF-C3BA-9744-FC8A-CA13FBFBC065}"/>
              </a:ext>
            </a:extLst>
          </p:cNvPr>
          <p:cNvCxnSpPr/>
          <p:nvPr/>
        </p:nvCxnSpPr>
        <p:spPr>
          <a:xfrm>
            <a:off x="7811548" y="2058683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4D54151C-4946-136A-8CE6-379B0FBD8CED}"/>
              </a:ext>
            </a:extLst>
          </p:cNvPr>
          <p:cNvSpPr txBox="1"/>
          <p:nvPr/>
        </p:nvSpPr>
        <p:spPr>
          <a:xfrm>
            <a:off x="4918373" y="5535817"/>
            <a:ext cx="2601995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*Player will receive one or the other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23" name="Picture 1">
            <a:extLst>
              <a:ext uri="{FF2B5EF4-FFF2-40B4-BE49-F238E27FC236}">
                <a16:creationId xmlns:a16="http://schemas.microsoft.com/office/drawing/2014/main" id="{4A85BEC1-DC80-4DE1-62D3-6F0F05D1E5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90" r="8801"/>
          <a:stretch/>
        </p:blipFill>
        <p:spPr bwMode="auto">
          <a:xfrm>
            <a:off x="5907674" y="2324052"/>
            <a:ext cx="1796505" cy="2920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>
            <a:extLst>
              <a:ext uri="{FF2B5EF4-FFF2-40B4-BE49-F238E27FC236}">
                <a16:creationId xmlns:a16="http://schemas.microsoft.com/office/drawing/2014/main" id="{16E107F2-F9A0-D426-4694-C024EB8A9B3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89" r="58826"/>
          <a:stretch/>
        </p:blipFill>
        <p:spPr bwMode="auto">
          <a:xfrm>
            <a:off x="4661559" y="2327842"/>
            <a:ext cx="1518472" cy="2867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67CCDA89-7D95-D27C-9475-3B2DD76F9B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629" y="2323542"/>
            <a:ext cx="2048763" cy="217191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4A948D3-EE53-D67B-54BE-C299DB93845C}"/>
              </a:ext>
            </a:extLst>
          </p:cNvPr>
          <p:cNvSpPr txBox="1"/>
          <p:nvPr/>
        </p:nvSpPr>
        <p:spPr>
          <a:xfrm>
            <a:off x="2604291" y="4509706"/>
            <a:ext cx="14237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Team Shirt </a:t>
            </a:r>
          </a:p>
        </p:txBody>
      </p:sp>
      <p:pic>
        <p:nvPicPr>
          <p:cNvPr id="14" name="Picture 13" descr="A white t-shirt with a graphic design on it&#10;&#10;Description automatically generated">
            <a:extLst>
              <a:ext uri="{FF2B5EF4-FFF2-40B4-BE49-F238E27FC236}">
                <a16:creationId xmlns:a16="http://schemas.microsoft.com/office/drawing/2014/main" id="{1413DC90-458C-3EE6-F829-72B1A07BAAF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3185" y="2180901"/>
            <a:ext cx="2107792" cy="2334785"/>
          </a:xfrm>
          <a:prstGeom prst="rect">
            <a:avLst/>
          </a:prstGeom>
        </p:spPr>
      </p:pic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952EEAF5-FA9A-7507-7EBE-689303F50F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6572" y="965566"/>
            <a:ext cx="10515600" cy="490538"/>
          </a:xfrm>
        </p:spPr>
        <p:txBody>
          <a:bodyPr/>
          <a:lstStyle/>
          <a:p>
            <a:r>
              <a:rPr lang="en-US" dirty="0"/>
              <a:t>Senior League Softball</a:t>
            </a:r>
            <a:endParaRPr lang="en-US" baseline="30000" dirty="0"/>
          </a:p>
        </p:txBody>
      </p:sp>
      <p:pic>
        <p:nvPicPr>
          <p:cNvPr id="4" name="Picture 3" descr="A close-up of a hat&#10;&#10;Description automatically generated with medium confidence">
            <a:extLst>
              <a:ext uri="{FF2B5EF4-FFF2-40B4-BE49-F238E27FC236}">
                <a16:creationId xmlns:a16="http://schemas.microsoft.com/office/drawing/2014/main" id="{312355D2-7D28-3F29-2282-0E4DF4CDC63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989" y="5083774"/>
            <a:ext cx="1337371" cy="95526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2FCE7BD-0AAE-DF32-BFC9-3D396D7E28E0}"/>
              </a:ext>
            </a:extLst>
          </p:cNvPr>
          <p:cNvSpPr txBox="1"/>
          <p:nvPr/>
        </p:nvSpPr>
        <p:spPr>
          <a:xfrm>
            <a:off x="2623688" y="6015164"/>
            <a:ext cx="13644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TPU Metal Cleats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4EE91F42-FD61-C287-3527-D0C0B05BF3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9251" y="4850781"/>
            <a:ext cx="1258934" cy="113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5516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3DE4C-D57E-4373-87C8-54F579892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Latin America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4468DB6-AE50-4B38-9D80-AFFEB4ED195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9108"/>
          <a:stretch/>
        </p:blipFill>
        <p:spPr>
          <a:xfrm>
            <a:off x="4768141" y="142606"/>
            <a:ext cx="6201924" cy="164592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805A519-AABF-4CE1-8B1D-8C5E3AB2C3E4}"/>
              </a:ext>
            </a:extLst>
          </p:cNvPr>
          <p:cNvSpPr/>
          <p:nvPr/>
        </p:nvSpPr>
        <p:spPr>
          <a:xfrm>
            <a:off x="870170" y="6015276"/>
            <a:ext cx="97815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New Era Cap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2FAE0F2-57B1-456C-9B43-B84D93FFC733}"/>
              </a:ext>
            </a:extLst>
          </p:cNvPr>
          <p:cNvSpPr txBox="1"/>
          <p:nvPr/>
        </p:nvSpPr>
        <p:spPr>
          <a:xfrm>
            <a:off x="666109" y="4657732"/>
            <a:ext cx="11512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Jersey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D3C0F74-BAC2-4463-AA3F-8E764E962714}"/>
              </a:ext>
            </a:extLst>
          </p:cNvPr>
          <p:cNvSpPr txBox="1"/>
          <p:nvPr/>
        </p:nvSpPr>
        <p:spPr>
          <a:xfrm>
            <a:off x="8067915" y="2642826"/>
            <a:ext cx="3624322" cy="3249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Players Should also receive: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adidas Softball Pants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Socks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Belt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Cream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short sleeve base layer shirt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arm sleeve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Orange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wrist band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jacket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0CC4CC7-A38C-5DDF-E0AA-86592AF2D34E}"/>
              </a:ext>
            </a:extLst>
          </p:cNvPr>
          <p:cNvCxnSpPr/>
          <p:nvPr/>
        </p:nvCxnSpPr>
        <p:spPr>
          <a:xfrm>
            <a:off x="4387442" y="2048035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4D4AB4E-75AB-49FC-04C9-617E1E0455DE}"/>
              </a:ext>
            </a:extLst>
          </p:cNvPr>
          <p:cNvCxnSpPr/>
          <p:nvPr/>
        </p:nvCxnSpPr>
        <p:spPr>
          <a:xfrm>
            <a:off x="7811548" y="2058683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57CC80EE-15B4-5A79-3008-251DE95F057E}"/>
              </a:ext>
            </a:extLst>
          </p:cNvPr>
          <p:cNvSpPr txBox="1"/>
          <p:nvPr/>
        </p:nvSpPr>
        <p:spPr>
          <a:xfrm>
            <a:off x="4918373" y="5535817"/>
            <a:ext cx="2601995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*Player will receive one or the other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23" name="Picture 1">
            <a:extLst>
              <a:ext uri="{FF2B5EF4-FFF2-40B4-BE49-F238E27FC236}">
                <a16:creationId xmlns:a16="http://schemas.microsoft.com/office/drawing/2014/main" id="{EE7ED177-4D35-CAF4-3470-585BB24CC1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90" r="8801"/>
          <a:stretch/>
        </p:blipFill>
        <p:spPr bwMode="auto">
          <a:xfrm>
            <a:off x="5907674" y="2324052"/>
            <a:ext cx="1796505" cy="2920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>
            <a:extLst>
              <a:ext uri="{FF2B5EF4-FFF2-40B4-BE49-F238E27FC236}">
                <a16:creationId xmlns:a16="http://schemas.microsoft.com/office/drawing/2014/main" id="{D6C16C89-A1CC-F61E-142B-F21F4D8191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89" r="58826"/>
          <a:stretch/>
        </p:blipFill>
        <p:spPr bwMode="auto">
          <a:xfrm>
            <a:off x="4661559" y="2327842"/>
            <a:ext cx="1518472" cy="2867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FF9718F2-921B-687A-1370-B12E1409AA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79" y="2324051"/>
            <a:ext cx="2193660" cy="233368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CC4C0F3-F33E-6727-4EB0-68F4600E83EE}"/>
              </a:ext>
            </a:extLst>
          </p:cNvPr>
          <p:cNvSpPr txBox="1"/>
          <p:nvPr/>
        </p:nvSpPr>
        <p:spPr>
          <a:xfrm>
            <a:off x="2604291" y="4509706"/>
            <a:ext cx="14237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Team Shirt </a:t>
            </a:r>
          </a:p>
        </p:txBody>
      </p:sp>
      <p:pic>
        <p:nvPicPr>
          <p:cNvPr id="14" name="Picture 13" descr="A white t-shirt with a graphic design on it&#10;&#10;Description automatically generated">
            <a:extLst>
              <a:ext uri="{FF2B5EF4-FFF2-40B4-BE49-F238E27FC236}">
                <a16:creationId xmlns:a16="http://schemas.microsoft.com/office/drawing/2014/main" id="{2CD711DC-6238-A410-6DC5-C05C9D15B90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3185" y="2180901"/>
            <a:ext cx="2107792" cy="2334785"/>
          </a:xfrm>
          <a:prstGeom prst="rect">
            <a:avLst/>
          </a:prstGeom>
        </p:spPr>
      </p:pic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EF8BA971-2F04-DF4E-675C-F2D12A6DB18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6572" y="965566"/>
            <a:ext cx="10515600" cy="490538"/>
          </a:xfrm>
        </p:spPr>
        <p:txBody>
          <a:bodyPr/>
          <a:lstStyle/>
          <a:p>
            <a:r>
              <a:rPr lang="en-US" dirty="0"/>
              <a:t>Senior League Softball</a:t>
            </a:r>
            <a:endParaRPr lang="en-US" baseline="30000" dirty="0"/>
          </a:p>
        </p:txBody>
      </p:sp>
      <p:pic>
        <p:nvPicPr>
          <p:cNvPr id="5" name="Picture 4" descr="A picture containing sunburst chart&#10;&#10;Description automatically generated">
            <a:extLst>
              <a:ext uri="{FF2B5EF4-FFF2-40B4-BE49-F238E27FC236}">
                <a16:creationId xmlns:a16="http://schemas.microsoft.com/office/drawing/2014/main" id="{38C45A2F-8FBE-4204-BE0E-B7ADAF4EF86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806" y="5142805"/>
            <a:ext cx="1300240" cy="89472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E7388640-6764-9779-9BAA-BB2454195F4F}"/>
              </a:ext>
            </a:extLst>
          </p:cNvPr>
          <p:cNvSpPr txBox="1"/>
          <p:nvPr/>
        </p:nvSpPr>
        <p:spPr>
          <a:xfrm>
            <a:off x="2623688" y="6015164"/>
            <a:ext cx="13644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TPU Metal Cleats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17" name="Picture 5">
            <a:extLst>
              <a:ext uri="{FF2B5EF4-FFF2-40B4-BE49-F238E27FC236}">
                <a16:creationId xmlns:a16="http://schemas.microsoft.com/office/drawing/2014/main" id="{7A868B1B-32B7-E9F0-4087-ABA685187C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9251" y="4850781"/>
            <a:ext cx="1258934" cy="113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0498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3DE4C-D57E-4373-87C8-54F579892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Southeast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A272888-9F9F-43F1-8E25-E3DEE7B388A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8537"/>
          <a:stretch/>
        </p:blipFill>
        <p:spPr>
          <a:xfrm>
            <a:off x="4802268" y="142606"/>
            <a:ext cx="6152268" cy="164592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D4DE2B-D95B-4396-AF25-C202067658F6}"/>
              </a:ext>
            </a:extLst>
          </p:cNvPr>
          <p:cNvSpPr/>
          <p:nvPr/>
        </p:nvSpPr>
        <p:spPr>
          <a:xfrm>
            <a:off x="870170" y="6015276"/>
            <a:ext cx="97815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New Era Cap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0AD9EE6-6704-4C82-8024-FD5D8DBC254A}"/>
              </a:ext>
            </a:extLst>
          </p:cNvPr>
          <p:cNvSpPr txBox="1"/>
          <p:nvPr/>
        </p:nvSpPr>
        <p:spPr>
          <a:xfrm>
            <a:off x="697045" y="4421605"/>
            <a:ext cx="11512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Jersey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944DCEB-33EC-46C3-8077-88CFBA55A1B3}"/>
              </a:ext>
            </a:extLst>
          </p:cNvPr>
          <p:cNvSpPr txBox="1"/>
          <p:nvPr/>
        </p:nvSpPr>
        <p:spPr>
          <a:xfrm>
            <a:off x="8372713" y="2951972"/>
            <a:ext cx="3527739" cy="3249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Players Should also receive: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adidas Softball Pants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Socks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Belt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Cream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short sleeve base layer shirt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arm sleeve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Black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wrist band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jacket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ED0BB86-0D6B-D049-FF57-A4039528AF7D}"/>
              </a:ext>
            </a:extLst>
          </p:cNvPr>
          <p:cNvCxnSpPr/>
          <p:nvPr/>
        </p:nvCxnSpPr>
        <p:spPr>
          <a:xfrm>
            <a:off x="4387442" y="2048035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9C69000-8D2E-7CE4-4C36-F20C61C83818}"/>
              </a:ext>
            </a:extLst>
          </p:cNvPr>
          <p:cNvCxnSpPr/>
          <p:nvPr/>
        </p:nvCxnSpPr>
        <p:spPr>
          <a:xfrm>
            <a:off x="7811548" y="2058683"/>
            <a:ext cx="0" cy="427671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89BE1A1-1CCB-182B-2EB0-A8D27AA4E137}"/>
              </a:ext>
            </a:extLst>
          </p:cNvPr>
          <p:cNvSpPr txBox="1"/>
          <p:nvPr/>
        </p:nvSpPr>
        <p:spPr>
          <a:xfrm>
            <a:off x="4918373" y="5535817"/>
            <a:ext cx="2601995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Easton Bat Packs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*Player will receive one or the other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23" name="Picture 1">
            <a:extLst>
              <a:ext uri="{FF2B5EF4-FFF2-40B4-BE49-F238E27FC236}">
                <a16:creationId xmlns:a16="http://schemas.microsoft.com/office/drawing/2014/main" id="{E2B86E1B-E153-3BD1-0C10-821EFF9651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90" r="8801"/>
          <a:stretch/>
        </p:blipFill>
        <p:spPr bwMode="auto">
          <a:xfrm>
            <a:off x="5907674" y="2324052"/>
            <a:ext cx="1796505" cy="2920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>
            <a:extLst>
              <a:ext uri="{FF2B5EF4-FFF2-40B4-BE49-F238E27FC236}">
                <a16:creationId xmlns:a16="http://schemas.microsoft.com/office/drawing/2014/main" id="{FD7F71C6-5F06-54F8-ACFB-241E99E1F4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89" r="58826"/>
          <a:stretch/>
        </p:blipFill>
        <p:spPr bwMode="auto">
          <a:xfrm>
            <a:off x="4661559" y="2327842"/>
            <a:ext cx="1518472" cy="2867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3CEDF014-5592-C860-682E-422D01EEBE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36" y="2096850"/>
            <a:ext cx="2196893" cy="232475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C302E51-3280-37E1-3A89-D1E1EE659EF5}"/>
              </a:ext>
            </a:extLst>
          </p:cNvPr>
          <p:cNvSpPr txBox="1"/>
          <p:nvPr/>
        </p:nvSpPr>
        <p:spPr>
          <a:xfrm>
            <a:off x="2615511" y="4410547"/>
            <a:ext cx="14237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adidas Team Shirt </a:t>
            </a:r>
          </a:p>
        </p:txBody>
      </p:sp>
      <p:pic>
        <p:nvPicPr>
          <p:cNvPr id="9" name="Picture 8" descr="A white t-shirt with a graphic design on it&#10;&#10;Description automatically generated">
            <a:extLst>
              <a:ext uri="{FF2B5EF4-FFF2-40B4-BE49-F238E27FC236}">
                <a16:creationId xmlns:a16="http://schemas.microsoft.com/office/drawing/2014/main" id="{AF108E72-06FB-C621-0F02-A9F832EFD0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4312" y="2048035"/>
            <a:ext cx="2113760" cy="2341396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E1C8D4D-F9FE-B1A3-C964-D4963346E77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6572" y="965566"/>
            <a:ext cx="10515600" cy="490538"/>
          </a:xfrm>
        </p:spPr>
        <p:txBody>
          <a:bodyPr/>
          <a:lstStyle/>
          <a:p>
            <a:r>
              <a:rPr lang="en-US" dirty="0"/>
              <a:t>Senior League Softball</a:t>
            </a:r>
            <a:endParaRPr lang="en-US" baseline="30000" dirty="0"/>
          </a:p>
        </p:txBody>
      </p:sp>
      <p:pic>
        <p:nvPicPr>
          <p:cNvPr id="6" name="Picture 5" descr="A picture containing logo&#10;&#10;Description automatically generated">
            <a:extLst>
              <a:ext uri="{FF2B5EF4-FFF2-40B4-BE49-F238E27FC236}">
                <a16:creationId xmlns:a16="http://schemas.microsoft.com/office/drawing/2014/main" id="{13303935-0BBD-ECF4-0995-6EA5B6BFA92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244" y="5062351"/>
            <a:ext cx="1316875" cy="89471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EC55BB2-75D0-7D5D-25A5-B4DA6D8B2AF4}"/>
              </a:ext>
            </a:extLst>
          </p:cNvPr>
          <p:cNvSpPr txBox="1"/>
          <p:nvPr/>
        </p:nvSpPr>
        <p:spPr>
          <a:xfrm>
            <a:off x="2623688" y="6015164"/>
            <a:ext cx="13644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13A"/>
                </a:solidFill>
                <a:effectLst/>
                <a:uLnTx/>
                <a:uFillTx/>
                <a:latin typeface="Futura PT Book" panose="020B0502020204020303" pitchFamily="34" charset="0"/>
                <a:ea typeface="+mn-ea"/>
                <a:cs typeface="+mn-cs"/>
              </a:rPr>
              <a:t> TPU Metal Cleats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13A"/>
              </a:solidFill>
              <a:effectLst/>
              <a:uLnTx/>
              <a:uFillTx/>
              <a:latin typeface="Futura PT Book" panose="020B0502020204020303" pitchFamily="34" charset="0"/>
              <a:ea typeface="+mn-ea"/>
              <a:cs typeface="+mn-cs"/>
            </a:endParaRPr>
          </a:p>
        </p:txBody>
      </p:sp>
      <p:pic>
        <p:nvPicPr>
          <p:cNvPr id="14" name="Picture 5">
            <a:extLst>
              <a:ext uri="{FF2B5EF4-FFF2-40B4-BE49-F238E27FC236}">
                <a16:creationId xmlns:a16="http://schemas.microsoft.com/office/drawing/2014/main" id="{35FD9672-795B-3D4D-539C-43816A57EB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9251" y="4850781"/>
            <a:ext cx="1258934" cy="113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770227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593</Words>
  <Application>Microsoft Office PowerPoint</Application>
  <PresentationFormat>Widescreen</PresentationFormat>
  <Paragraphs>183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Futura PT Book</vt:lpstr>
      <vt:lpstr>1_Office Theme</vt:lpstr>
      <vt:lpstr>PowerPoint Presentation</vt:lpstr>
      <vt:lpstr>Asia-Pacific</vt:lpstr>
      <vt:lpstr>Delaware</vt:lpstr>
      <vt:lpstr>Canada</vt:lpstr>
      <vt:lpstr>Central</vt:lpstr>
      <vt:lpstr>East</vt:lpstr>
      <vt:lpstr>Europe- Africa</vt:lpstr>
      <vt:lpstr>Latin America</vt:lpstr>
      <vt:lpstr>Southeast</vt:lpstr>
      <vt:lpstr>Southwest</vt:lpstr>
      <vt:lpstr>West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Mikayla Arnold</dc:creator>
  <cp:lastModifiedBy>Andrew Cognac</cp:lastModifiedBy>
  <cp:revision>4</cp:revision>
  <dcterms:created xsi:type="dcterms:W3CDTF">2023-03-27T12:46:42Z</dcterms:created>
  <dcterms:modified xsi:type="dcterms:W3CDTF">2023-07-06T13:42:54Z</dcterms:modified>
</cp:coreProperties>
</file>