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86" r:id="rId3"/>
    <p:sldId id="290" r:id="rId4"/>
    <p:sldId id="296" r:id="rId5"/>
    <p:sldId id="293" r:id="rId6"/>
    <p:sldId id="289" r:id="rId7"/>
    <p:sldId id="280" r:id="rId8"/>
    <p:sldId id="263" r:id="rId9"/>
    <p:sldId id="297" r:id="rId10"/>
    <p:sldId id="279" r:id="rId11"/>
    <p:sldId id="281" r:id="rId12"/>
    <p:sldId id="283" r:id="rId13"/>
    <p:sldId id="285" r:id="rId14"/>
    <p:sldId id="298" r:id="rId15"/>
    <p:sldId id="299" r:id="rId16"/>
    <p:sldId id="300" r:id="rId17"/>
    <p:sldId id="3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A9D1-2E85-4FDE-BB2E-38AF667BC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73EAD-9347-44FB-A6B4-2C790712E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E8EE5-9BAF-4E78-9D9B-58124151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6E5F1-0CB4-479B-8735-E60B466D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0749A-EEDD-4339-8B82-2C91D081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1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B98D-40C2-4A59-86FA-F861AB78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182C1-B7D4-4D0A-BCF5-892CE63B3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11D32-4B8A-452A-B874-2106B7AE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79123-BC8B-4B60-BCF5-8DDB0A5B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25749-D9C4-46BE-B164-D09E0ADF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3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99F9DE-8456-4187-805D-53AC17A35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6F8E8-1CCD-4589-8B87-0C274233F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1927B-E377-4EDA-8EAD-2AB958F9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67CED-0C1E-4B52-97C3-67005829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A40FE-9E8A-45E2-BD20-D883251F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90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5844BB-B5B5-4D95-957D-C44275AB5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519"/>
          </a:xfrm>
          <a:prstGeom prst="rect">
            <a:avLst/>
          </a:prstGeom>
          <a:solidFill>
            <a:srgbClr val="00013A"/>
          </a:solidFill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4AA27E-FE5C-4AC5-B68B-B2EBC54670DE}"/>
              </a:ext>
            </a:extLst>
          </p:cNvPr>
          <p:cNvGrpSpPr/>
          <p:nvPr userDrawn="1"/>
        </p:nvGrpSpPr>
        <p:grpSpPr>
          <a:xfrm>
            <a:off x="542630" y="2847293"/>
            <a:ext cx="6106880" cy="135811"/>
            <a:chOff x="894775" y="6224848"/>
            <a:chExt cx="10069990" cy="223962"/>
          </a:xfrm>
        </p:grpSpPr>
        <p:sp>
          <p:nvSpPr>
            <p:cNvPr id="11" name="object 94">
              <a:extLst>
                <a:ext uri="{FF2B5EF4-FFF2-40B4-BE49-F238E27FC236}">
                  <a16:creationId xmlns:a16="http://schemas.microsoft.com/office/drawing/2014/main" id="{E330ACF0-308B-44D3-A314-3CE07938A7FE}"/>
                </a:ext>
              </a:extLst>
            </p:cNvPr>
            <p:cNvSpPr/>
            <p:nvPr/>
          </p:nvSpPr>
          <p:spPr>
            <a:xfrm>
              <a:off x="10741245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2" name="object 95">
              <a:extLst>
                <a:ext uri="{FF2B5EF4-FFF2-40B4-BE49-F238E27FC236}">
                  <a16:creationId xmlns:a16="http://schemas.microsoft.com/office/drawing/2014/main" id="{D4D6413A-4377-484A-A662-FF5F2766204E}"/>
                </a:ext>
              </a:extLst>
            </p:cNvPr>
            <p:cNvSpPr/>
            <p:nvPr/>
          </p:nvSpPr>
          <p:spPr>
            <a:xfrm>
              <a:off x="10642789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3" name="object 96">
              <a:extLst>
                <a:ext uri="{FF2B5EF4-FFF2-40B4-BE49-F238E27FC236}">
                  <a16:creationId xmlns:a16="http://schemas.microsoft.com/office/drawing/2014/main" id="{15BCBAC3-6969-4231-9EB3-D0066BABB1B1}"/>
                </a:ext>
              </a:extLst>
            </p:cNvPr>
            <p:cNvSpPr/>
            <p:nvPr/>
          </p:nvSpPr>
          <p:spPr>
            <a:xfrm>
              <a:off x="10544332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4" name="object 97">
              <a:extLst>
                <a:ext uri="{FF2B5EF4-FFF2-40B4-BE49-F238E27FC236}">
                  <a16:creationId xmlns:a16="http://schemas.microsoft.com/office/drawing/2014/main" id="{58B51E62-E199-4463-9D5E-5025F0079361}"/>
                </a:ext>
              </a:extLst>
            </p:cNvPr>
            <p:cNvSpPr/>
            <p:nvPr/>
          </p:nvSpPr>
          <p:spPr>
            <a:xfrm>
              <a:off x="10445876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5" name="object 98">
              <a:extLst>
                <a:ext uri="{FF2B5EF4-FFF2-40B4-BE49-F238E27FC236}">
                  <a16:creationId xmlns:a16="http://schemas.microsoft.com/office/drawing/2014/main" id="{338155D3-FBF3-4D97-9875-5828F510620C}"/>
                </a:ext>
              </a:extLst>
            </p:cNvPr>
            <p:cNvSpPr/>
            <p:nvPr/>
          </p:nvSpPr>
          <p:spPr>
            <a:xfrm>
              <a:off x="10347420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6" name="object 99">
              <a:extLst>
                <a:ext uri="{FF2B5EF4-FFF2-40B4-BE49-F238E27FC236}">
                  <a16:creationId xmlns:a16="http://schemas.microsoft.com/office/drawing/2014/main" id="{72E13458-2A28-4C8E-8FCC-B2D0E525A3F3}"/>
                </a:ext>
              </a:extLst>
            </p:cNvPr>
            <p:cNvSpPr/>
            <p:nvPr/>
          </p:nvSpPr>
          <p:spPr>
            <a:xfrm>
              <a:off x="10248964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7" name="object 100">
              <a:extLst>
                <a:ext uri="{FF2B5EF4-FFF2-40B4-BE49-F238E27FC236}">
                  <a16:creationId xmlns:a16="http://schemas.microsoft.com/office/drawing/2014/main" id="{C8673465-A2E9-45B3-811B-929F1DE653E5}"/>
                </a:ext>
              </a:extLst>
            </p:cNvPr>
            <p:cNvSpPr/>
            <p:nvPr/>
          </p:nvSpPr>
          <p:spPr>
            <a:xfrm>
              <a:off x="10150506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8" name="object 101">
              <a:extLst>
                <a:ext uri="{FF2B5EF4-FFF2-40B4-BE49-F238E27FC236}">
                  <a16:creationId xmlns:a16="http://schemas.microsoft.com/office/drawing/2014/main" id="{95307972-0E3F-45EE-BCA8-64269DEA060A}"/>
                </a:ext>
              </a:extLst>
            </p:cNvPr>
            <p:cNvSpPr/>
            <p:nvPr/>
          </p:nvSpPr>
          <p:spPr>
            <a:xfrm>
              <a:off x="10052050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2B646E29-310A-40B1-A7D0-74DC14906399}"/>
                </a:ext>
              </a:extLst>
            </p:cNvPr>
            <p:cNvSpPr/>
            <p:nvPr/>
          </p:nvSpPr>
          <p:spPr>
            <a:xfrm>
              <a:off x="995275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01C1ECED-85D2-47BD-8539-8839298DE88B}"/>
                </a:ext>
              </a:extLst>
            </p:cNvPr>
            <p:cNvSpPr/>
            <p:nvPr/>
          </p:nvSpPr>
          <p:spPr>
            <a:xfrm>
              <a:off x="985429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6BA10072-45E9-42C3-B2FB-201569631A00}"/>
                </a:ext>
              </a:extLst>
            </p:cNvPr>
            <p:cNvSpPr/>
            <p:nvPr/>
          </p:nvSpPr>
          <p:spPr>
            <a:xfrm>
              <a:off x="975584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980523B7-7BCA-42D6-8B51-56C8497077DE}"/>
                </a:ext>
              </a:extLst>
            </p:cNvPr>
            <p:cNvSpPr/>
            <p:nvPr/>
          </p:nvSpPr>
          <p:spPr>
            <a:xfrm>
              <a:off x="965738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20E7B86D-2D51-412E-A569-4397D5A7EF35}"/>
                </a:ext>
              </a:extLst>
            </p:cNvPr>
            <p:cNvSpPr/>
            <p:nvPr/>
          </p:nvSpPr>
          <p:spPr>
            <a:xfrm>
              <a:off x="955892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D162585C-B248-48AB-A04D-66514463D3D6}"/>
                </a:ext>
              </a:extLst>
            </p:cNvPr>
            <p:cNvSpPr/>
            <p:nvPr/>
          </p:nvSpPr>
          <p:spPr>
            <a:xfrm>
              <a:off x="946047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858BC214-86EA-4EAD-BD12-DE279C1FBD14}"/>
                </a:ext>
              </a:extLst>
            </p:cNvPr>
            <p:cNvSpPr/>
            <p:nvPr/>
          </p:nvSpPr>
          <p:spPr>
            <a:xfrm>
              <a:off x="936201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6" name="object 16">
              <a:extLst>
                <a:ext uri="{FF2B5EF4-FFF2-40B4-BE49-F238E27FC236}">
                  <a16:creationId xmlns:a16="http://schemas.microsoft.com/office/drawing/2014/main" id="{06E39AB0-2472-40F1-B1FF-C8C2B5242393}"/>
                </a:ext>
              </a:extLst>
            </p:cNvPr>
            <p:cNvSpPr/>
            <p:nvPr/>
          </p:nvSpPr>
          <p:spPr>
            <a:xfrm>
              <a:off x="926355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073E3374-1F1E-47D5-A3E5-23169982C5B0}"/>
                </a:ext>
              </a:extLst>
            </p:cNvPr>
            <p:cNvSpPr/>
            <p:nvPr/>
          </p:nvSpPr>
          <p:spPr>
            <a:xfrm>
              <a:off x="916510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FA0AB46-BAFC-42F9-B7FE-1ACF529BF1AD}"/>
                </a:ext>
              </a:extLst>
            </p:cNvPr>
            <p:cNvSpPr/>
            <p:nvPr/>
          </p:nvSpPr>
          <p:spPr>
            <a:xfrm>
              <a:off x="906664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9" name="object 19">
              <a:extLst>
                <a:ext uri="{FF2B5EF4-FFF2-40B4-BE49-F238E27FC236}">
                  <a16:creationId xmlns:a16="http://schemas.microsoft.com/office/drawing/2014/main" id="{8A9B3AC0-1B69-420F-9AE4-CBEC0E19AD0E}"/>
                </a:ext>
              </a:extLst>
            </p:cNvPr>
            <p:cNvSpPr/>
            <p:nvPr/>
          </p:nvSpPr>
          <p:spPr>
            <a:xfrm>
              <a:off x="89681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0" name="object 20">
              <a:extLst>
                <a:ext uri="{FF2B5EF4-FFF2-40B4-BE49-F238E27FC236}">
                  <a16:creationId xmlns:a16="http://schemas.microsoft.com/office/drawing/2014/main" id="{E5B11406-9523-4B7C-A952-FEC919B704F0}"/>
                </a:ext>
              </a:extLst>
            </p:cNvPr>
            <p:cNvSpPr/>
            <p:nvPr/>
          </p:nvSpPr>
          <p:spPr>
            <a:xfrm>
              <a:off x="886973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1" name="object 21">
              <a:extLst>
                <a:ext uri="{FF2B5EF4-FFF2-40B4-BE49-F238E27FC236}">
                  <a16:creationId xmlns:a16="http://schemas.microsoft.com/office/drawing/2014/main" id="{4026736E-223D-4892-8414-62D4C297F2ED}"/>
                </a:ext>
              </a:extLst>
            </p:cNvPr>
            <p:cNvSpPr/>
            <p:nvPr/>
          </p:nvSpPr>
          <p:spPr>
            <a:xfrm>
              <a:off x="877127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2" name="object 22">
              <a:extLst>
                <a:ext uri="{FF2B5EF4-FFF2-40B4-BE49-F238E27FC236}">
                  <a16:creationId xmlns:a16="http://schemas.microsoft.com/office/drawing/2014/main" id="{5227E102-BDD6-4591-887E-E8DE6CAF5C40}"/>
                </a:ext>
              </a:extLst>
            </p:cNvPr>
            <p:cNvSpPr/>
            <p:nvPr/>
          </p:nvSpPr>
          <p:spPr>
            <a:xfrm>
              <a:off x="867282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48B8FEC5-3370-4C0F-8E5D-52EBD7E5CD3D}"/>
                </a:ext>
              </a:extLst>
            </p:cNvPr>
            <p:cNvSpPr/>
            <p:nvPr/>
          </p:nvSpPr>
          <p:spPr>
            <a:xfrm>
              <a:off x="857436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77D31CF3-0043-497E-AE75-C5B87423792D}"/>
                </a:ext>
              </a:extLst>
            </p:cNvPr>
            <p:cNvSpPr/>
            <p:nvPr/>
          </p:nvSpPr>
          <p:spPr>
            <a:xfrm>
              <a:off x="847590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5" name="object 25">
              <a:extLst>
                <a:ext uri="{FF2B5EF4-FFF2-40B4-BE49-F238E27FC236}">
                  <a16:creationId xmlns:a16="http://schemas.microsoft.com/office/drawing/2014/main" id="{D9A0E0B8-F821-4396-8DA6-14BF50057F0D}"/>
                </a:ext>
              </a:extLst>
            </p:cNvPr>
            <p:cNvSpPr/>
            <p:nvPr/>
          </p:nvSpPr>
          <p:spPr>
            <a:xfrm>
              <a:off x="83774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6" name="object 26">
              <a:extLst>
                <a:ext uri="{FF2B5EF4-FFF2-40B4-BE49-F238E27FC236}">
                  <a16:creationId xmlns:a16="http://schemas.microsoft.com/office/drawing/2014/main" id="{82962B1D-B125-489F-BFE3-D26BD05BB4B2}"/>
                </a:ext>
              </a:extLst>
            </p:cNvPr>
            <p:cNvSpPr/>
            <p:nvPr/>
          </p:nvSpPr>
          <p:spPr>
            <a:xfrm>
              <a:off x="827899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7" name="object 27">
              <a:extLst>
                <a:ext uri="{FF2B5EF4-FFF2-40B4-BE49-F238E27FC236}">
                  <a16:creationId xmlns:a16="http://schemas.microsoft.com/office/drawing/2014/main" id="{E614FA68-6BA4-4EB0-9503-175316CA80B5}"/>
                </a:ext>
              </a:extLst>
            </p:cNvPr>
            <p:cNvSpPr/>
            <p:nvPr/>
          </p:nvSpPr>
          <p:spPr>
            <a:xfrm>
              <a:off x="818054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8" name="object 28">
              <a:extLst>
                <a:ext uri="{FF2B5EF4-FFF2-40B4-BE49-F238E27FC236}">
                  <a16:creationId xmlns:a16="http://schemas.microsoft.com/office/drawing/2014/main" id="{9BCFD686-6A80-4977-97C0-6A6EFFFB0DBD}"/>
                </a:ext>
              </a:extLst>
            </p:cNvPr>
            <p:cNvSpPr/>
            <p:nvPr/>
          </p:nvSpPr>
          <p:spPr>
            <a:xfrm>
              <a:off x="808208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9" name="object 29">
              <a:extLst>
                <a:ext uri="{FF2B5EF4-FFF2-40B4-BE49-F238E27FC236}">
                  <a16:creationId xmlns:a16="http://schemas.microsoft.com/office/drawing/2014/main" id="{3BC1B2C7-AF93-4333-BC35-53112617CFA2}"/>
                </a:ext>
              </a:extLst>
            </p:cNvPr>
            <p:cNvSpPr/>
            <p:nvPr/>
          </p:nvSpPr>
          <p:spPr>
            <a:xfrm>
              <a:off x="798362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0" name="object 30">
              <a:extLst>
                <a:ext uri="{FF2B5EF4-FFF2-40B4-BE49-F238E27FC236}">
                  <a16:creationId xmlns:a16="http://schemas.microsoft.com/office/drawing/2014/main" id="{4B493C63-2226-4A88-BE0D-36A5D57D84FF}"/>
                </a:ext>
              </a:extLst>
            </p:cNvPr>
            <p:cNvSpPr/>
            <p:nvPr/>
          </p:nvSpPr>
          <p:spPr>
            <a:xfrm>
              <a:off x="788517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1" name="object 31">
              <a:extLst>
                <a:ext uri="{FF2B5EF4-FFF2-40B4-BE49-F238E27FC236}">
                  <a16:creationId xmlns:a16="http://schemas.microsoft.com/office/drawing/2014/main" id="{8E9B0B25-C49B-4A68-B4FA-9F8AAC7EEE29}"/>
                </a:ext>
              </a:extLst>
            </p:cNvPr>
            <p:cNvSpPr/>
            <p:nvPr/>
          </p:nvSpPr>
          <p:spPr>
            <a:xfrm>
              <a:off x="778671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2" name="object 32">
              <a:extLst>
                <a:ext uri="{FF2B5EF4-FFF2-40B4-BE49-F238E27FC236}">
                  <a16:creationId xmlns:a16="http://schemas.microsoft.com/office/drawing/2014/main" id="{8C402C7F-FC87-43A0-AC36-5C4AF98E8F39}"/>
                </a:ext>
              </a:extLst>
            </p:cNvPr>
            <p:cNvSpPr/>
            <p:nvPr/>
          </p:nvSpPr>
          <p:spPr>
            <a:xfrm>
              <a:off x="768825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3" name="object 33">
              <a:extLst>
                <a:ext uri="{FF2B5EF4-FFF2-40B4-BE49-F238E27FC236}">
                  <a16:creationId xmlns:a16="http://schemas.microsoft.com/office/drawing/2014/main" id="{43AA8DB5-8BC0-496B-AD33-A7664918A6DA}"/>
                </a:ext>
              </a:extLst>
            </p:cNvPr>
            <p:cNvSpPr/>
            <p:nvPr/>
          </p:nvSpPr>
          <p:spPr>
            <a:xfrm>
              <a:off x="758980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id="{B839CB63-500A-4F0E-93A8-E52A2F6B5269}"/>
                </a:ext>
              </a:extLst>
            </p:cNvPr>
            <p:cNvSpPr/>
            <p:nvPr/>
          </p:nvSpPr>
          <p:spPr>
            <a:xfrm>
              <a:off x="749134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5" name="object 35">
              <a:extLst>
                <a:ext uri="{FF2B5EF4-FFF2-40B4-BE49-F238E27FC236}">
                  <a16:creationId xmlns:a16="http://schemas.microsoft.com/office/drawing/2014/main" id="{21EBB354-1585-46B0-B121-129F85A98B9B}"/>
                </a:ext>
              </a:extLst>
            </p:cNvPr>
            <p:cNvSpPr/>
            <p:nvPr/>
          </p:nvSpPr>
          <p:spPr>
            <a:xfrm>
              <a:off x="739289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6" name="object 36">
              <a:extLst>
                <a:ext uri="{FF2B5EF4-FFF2-40B4-BE49-F238E27FC236}">
                  <a16:creationId xmlns:a16="http://schemas.microsoft.com/office/drawing/2014/main" id="{289FAD4C-8651-4701-B9D0-C48504FFC168}"/>
                </a:ext>
              </a:extLst>
            </p:cNvPr>
            <p:cNvSpPr/>
            <p:nvPr/>
          </p:nvSpPr>
          <p:spPr>
            <a:xfrm>
              <a:off x="729443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7" name="object 37">
              <a:extLst>
                <a:ext uri="{FF2B5EF4-FFF2-40B4-BE49-F238E27FC236}">
                  <a16:creationId xmlns:a16="http://schemas.microsoft.com/office/drawing/2014/main" id="{695A11CA-9CC6-4714-A837-EA1D98C20661}"/>
                </a:ext>
              </a:extLst>
            </p:cNvPr>
            <p:cNvSpPr/>
            <p:nvPr/>
          </p:nvSpPr>
          <p:spPr>
            <a:xfrm>
              <a:off x="719597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8" name="object 38">
              <a:extLst>
                <a:ext uri="{FF2B5EF4-FFF2-40B4-BE49-F238E27FC236}">
                  <a16:creationId xmlns:a16="http://schemas.microsoft.com/office/drawing/2014/main" id="{080959FC-692F-48FA-84A3-E1B5046B6E53}"/>
                </a:ext>
              </a:extLst>
            </p:cNvPr>
            <p:cNvSpPr/>
            <p:nvPr/>
          </p:nvSpPr>
          <p:spPr>
            <a:xfrm>
              <a:off x="709752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9" name="object 39">
              <a:extLst>
                <a:ext uri="{FF2B5EF4-FFF2-40B4-BE49-F238E27FC236}">
                  <a16:creationId xmlns:a16="http://schemas.microsoft.com/office/drawing/2014/main" id="{AB594E5B-A8BD-4A08-A2EE-92B51BAA87FF}"/>
                </a:ext>
              </a:extLst>
            </p:cNvPr>
            <p:cNvSpPr/>
            <p:nvPr/>
          </p:nvSpPr>
          <p:spPr>
            <a:xfrm>
              <a:off x="699906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0" name="object 40">
              <a:extLst>
                <a:ext uri="{FF2B5EF4-FFF2-40B4-BE49-F238E27FC236}">
                  <a16:creationId xmlns:a16="http://schemas.microsoft.com/office/drawing/2014/main" id="{DDD72648-1221-4A30-A046-3C169ED702EE}"/>
                </a:ext>
              </a:extLst>
            </p:cNvPr>
            <p:cNvSpPr/>
            <p:nvPr/>
          </p:nvSpPr>
          <p:spPr>
            <a:xfrm>
              <a:off x="690060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1" name="object 41">
              <a:extLst>
                <a:ext uri="{FF2B5EF4-FFF2-40B4-BE49-F238E27FC236}">
                  <a16:creationId xmlns:a16="http://schemas.microsoft.com/office/drawing/2014/main" id="{7A5623E0-53CF-455E-A781-7ABFA7EA1970}"/>
                </a:ext>
              </a:extLst>
            </p:cNvPr>
            <p:cNvSpPr/>
            <p:nvPr/>
          </p:nvSpPr>
          <p:spPr>
            <a:xfrm>
              <a:off x="68021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2" name="object 42">
              <a:extLst>
                <a:ext uri="{FF2B5EF4-FFF2-40B4-BE49-F238E27FC236}">
                  <a16:creationId xmlns:a16="http://schemas.microsoft.com/office/drawing/2014/main" id="{FE3C2746-A9BB-47F6-822C-8A0CA628BF20}"/>
                </a:ext>
              </a:extLst>
            </p:cNvPr>
            <p:cNvSpPr/>
            <p:nvPr/>
          </p:nvSpPr>
          <p:spPr>
            <a:xfrm>
              <a:off x="670369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3" name="object 43">
              <a:extLst>
                <a:ext uri="{FF2B5EF4-FFF2-40B4-BE49-F238E27FC236}">
                  <a16:creationId xmlns:a16="http://schemas.microsoft.com/office/drawing/2014/main" id="{4DF738AA-A9E3-4ECB-97AE-619868C79A7E}"/>
                </a:ext>
              </a:extLst>
            </p:cNvPr>
            <p:cNvSpPr/>
            <p:nvPr/>
          </p:nvSpPr>
          <p:spPr>
            <a:xfrm>
              <a:off x="660523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4" name="object 44">
              <a:extLst>
                <a:ext uri="{FF2B5EF4-FFF2-40B4-BE49-F238E27FC236}">
                  <a16:creationId xmlns:a16="http://schemas.microsoft.com/office/drawing/2014/main" id="{90A39141-6CBA-43A5-976E-372AF1B809FD}"/>
                </a:ext>
              </a:extLst>
            </p:cNvPr>
            <p:cNvSpPr/>
            <p:nvPr/>
          </p:nvSpPr>
          <p:spPr>
            <a:xfrm>
              <a:off x="650678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5" name="object 45">
              <a:extLst>
                <a:ext uri="{FF2B5EF4-FFF2-40B4-BE49-F238E27FC236}">
                  <a16:creationId xmlns:a16="http://schemas.microsoft.com/office/drawing/2014/main" id="{332105E0-9AC2-48A7-BE8B-61B69831C536}"/>
                </a:ext>
              </a:extLst>
            </p:cNvPr>
            <p:cNvSpPr/>
            <p:nvPr/>
          </p:nvSpPr>
          <p:spPr>
            <a:xfrm>
              <a:off x="640832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6" name="object 46">
              <a:extLst>
                <a:ext uri="{FF2B5EF4-FFF2-40B4-BE49-F238E27FC236}">
                  <a16:creationId xmlns:a16="http://schemas.microsoft.com/office/drawing/2014/main" id="{6F8E3B27-80A0-428C-AE18-50CFFEE2FC06}"/>
                </a:ext>
              </a:extLst>
            </p:cNvPr>
            <p:cNvSpPr/>
            <p:nvPr/>
          </p:nvSpPr>
          <p:spPr>
            <a:xfrm>
              <a:off x="630987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7" name="object 47">
              <a:extLst>
                <a:ext uri="{FF2B5EF4-FFF2-40B4-BE49-F238E27FC236}">
                  <a16:creationId xmlns:a16="http://schemas.microsoft.com/office/drawing/2014/main" id="{8D36D1BB-C6A0-4131-9F90-2251711F85C7}"/>
                </a:ext>
              </a:extLst>
            </p:cNvPr>
            <p:cNvSpPr/>
            <p:nvPr/>
          </p:nvSpPr>
          <p:spPr>
            <a:xfrm>
              <a:off x="621141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8" name="object 48">
              <a:extLst>
                <a:ext uri="{FF2B5EF4-FFF2-40B4-BE49-F238E27FC236}">
                  <a16:creationId xmlns:a16="http://schemas.microsoft.com/office/drawing/2014/main" id="{0C7041A0-B80E-4A52-A2C0-432F61AB4783}"/>
                </a:ext>
              </a:extLst>
            </p:cNvPr>
            <p:cNvSpPr/>
            <p:nvPr/>
          </p:nvSpPr>
          <p:spPr>
            <a:xfrm>
              <a:off x="61129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9" name="object 49">
              <a:extLst>
                <a:ext uri="{FF2B5EF4-FFF2-40B4-BE49-F238E27FC236}">
                  <a16:creationId xmlns:a16="http://schemas.microsoft.com/office/drawing/2014/main" id="{DFE0B9A1-05A7-499C-9A0A-A117DA56D78D}"/>
                </a:ext>
              </a:extLst>
            </p:cNvPr>
            <p:cNvSpPr/>
            <p:nvPr/>
          </p:nvSpPr>
          <p:spPr>
            <a:xfrm>
              <a:off x="601450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0" name="object 50">
              <a:extLst>
                <a:ext uri="{FF2B5EF4-FFF2-40B4-BE49-F238E27FC236}">
                  <a16:creationId xmlns:a16="http://schemas.microsoft.com/office/drawing/2014/main" id="{55FD90CB-1F69-44F9-89D4-3CA142AA57EC}"/>
                </a:ext>
              </a:extLst>
            </p:cNvPr>
            <p:cNvSpPr/>
            <p:nvPr/>
          </p:nvSpPr>
          <p:spPr>
            <a:xfrm>
              <a:off x="591604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1" name="object 51">
              <a:extLst>
                <a:ext uri="{FF2B5EF4-FFF2-40B4-BE49-F238E27FC236}">
                  <a16:creationId xmlns:a16="http://schemas.microsoft.com/office/drawing/2014/main" id="{9EEAFA54-8C18-4D2D-BDCF-3195E28CCFB1}"/>
                </a:ext>
              </a:extLst>
            </p:cNvPr>
            <p:cNvSpPr/>
            <p:nvPr/>
          </p:nvSpPr>
          <p:spPr>
            <a:xfrm>
              <a:off x="58175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2" name="object 52">
              <a:extLst>
                <a:ext uri="{FF2B5EF4-FFF2-40B4-BE49-F238E27FC236}">
                  <a16:creationId xmlns:a16="http://schemas.microsoft.com/office/drawing/2014/main" id="{B3CF1EE7-4446-4B9B-BB45-4AA8FFBB2608}"/>
                </a:ext>
              </a:extLst>
            </p:cNvPr>
            <p:cNvSpPr/>
            <p:nvPr/>
          </p:nvSpPr>
          <p:spPr>
            <a:xfrm>
              <a:off x="571913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3" name="object 53">
              <a:extLst>
                <a:ext uri="{FF2B5EF4-FFF2-40B4-BE49-F238E27FC236}">
                  <a16:creationId xmlns:a16="http://schemas.microsoft.com/office/drawing/2014/main" id="{ACD2E131-2475-4119-AF6D-7082FCB093EA}"/>
                </a:ext>
              </a:extLst>
            </p:cNvPr>
            <p:cNvSpPr/>
            <p:nvPr/>
          </p:nvSpPr>
          <p:spPr>
            <a:xfrm>
              <a:off x="562067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4" name="object 54">
              <a:extLst>
                <a:ext uri="{FF2B5EF4-FFF2-40B4-BE49-F238E27FC236}">
                  <a16:creationId xmlns:a16="http://schemas.microsoft.com/office/drawing/2014/main" id="{C232C5EE-46A3-4527-B4F5-F4AD2B6A938C}"/>
                </a:ext>
              </a:extLst>
            </p:cNvPr>
            <p:cNvSpPr/>
            <p:nvPr/>
          </p:nvSpPr>
          <p:spPr>
            <a:xfrm>
              <a:off x="552222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5" name="object 55">
              <a:extLst>
                <a:ext uri="{FF2B5EF4-FFF2-40B4-BE49-F238E27FC236}">
                  <a16:creationId xmlns:a16="http://schemas.microsoft.com/office/drawing/2014/main" id="{A9B503FA-3B6B-4F50-8E5A-2D3EE47467D4}"/>
                </a:ext>
              </a:extLst>
            </p:cNvPr>
            <p:cNvSpPr/>
            <p:nvPr/>
          </p:nvSpPr>
          <p:spPr>
            <a:xfrm>
              <a:off x="542376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6" name="object 56">
              <a:extLst>
                <a:ext uri="{FF2B5EF4-FFF2-40B4-BE49-F238E27FC236}">
                  <a16:creationId xmlns:a16="http://schemas.microsoft.com/office/drawing/2014/main" id="{431E4C2B-F9ED-4FFD-BC11-BBE03C6A01E5}"/>
                </a:ext>
              </a:extLst>
            </p:cNvPr>
            <p:cNvSpPr/>
            <p:nvPr/>
          </p:nvSpPr>
          <p:spPr>
            <a:xfrm>
              <a:off x="532530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7" name="object 57">
              <a:extLst>
                <a:ext uri="{FF2B5EF4-FFF2-40B4-BE49-F238E27FC236}">
                  <a16:creationId xmlns:a16="http://schemas.microsoft.com/office/drawing/2014/main" id="{243BD9E9-75F9-41B2-92F4-595503588A0F}"/>
                </a:ext>
              </a:extLst>
            </p:cNvPr>
            <p:cNvSpPr/>
            <p:nvPr/>
          </p:nvSpPr>
          <p:spPr>
            <a:xfrm>
              <a:off x="52268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8" name="object 58">
              <a:extLst>
                <a:ext uri="{FF2B5EF4-FFF2-40B4-BE49-F238E27FC236}">
                  <a16:creationId xmlns:a16="http://schemas.microsoft.com/office/drawing/2014/main" id="{61B6AFCA-042B-45E5-B193-704F584CD353}"/>
                </a:ext>
              </a:extLst>
            </p:cNvPr>
            <p:cNvSpPr/>
            <p:nvPr/>
          </p:nvSpPr>
          <p:spPr>
            <a:xfrm>
              <a:off x="512839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9" name="object 59">
              <a:extLst>
                <a:ext uri="{FF2B5EF4-FFF2-40B4-BE49-F238E27FC236}">
                  <a16:creationId xmlns:a16="http://schemas.microsoft.com/office/drawing/2014/main" id="{0CA38978-E343-4DB4-9482-C70EFC12A15D}"/>
                </a:ext>
              </a:extLst>
            </p:cNvPr>
            <p:cNvSpPr/>
            <p:nvPr/>
          </p:nvSpPr>
          <p:spPr>
            <a:xfrm>
              <a:off x="502994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0" name="object 60">
              <a:extLst>
                <a:ext uri="{FF2B5EF4-FFF2-40B4-BE49-F238E27FC236}">
                  <a16:creationId xmlns:a16="http://schemas.microsoft.com/office/drawing/2014/main" id="{F60A97B5-AF5C-4320-B65B-766932C3F0BC}"/>
                </a:ext>
              </a:extLst>
            </p:cNvPr>
            <p:cNvSpPr/>
            <p:nvPr/>
          </p:nvSpPr>
          <p:spPr>
            <a:xfrm>
              <a:off x="493148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1" name="object 61">
              <a:extLst>
                <a:ext uri="{FF2B5EF4-FFF2-40B4-BE49-F238E27FC236}">
                  <a16:creationId xmlns:a16="http://schemas.microsoft.com/office/drawing/2014/main" id="{A7CACA63-52E6-4E8D-A274-451DC5F5ABD9}"/>
                </a:ext>
              </a:extLst>
            </p:cNvPr>
            <p:cNvSpPr/>
            <p:nvPr/>
          </p:nvSpPr>
          <p:spPr>
            <a:xfrm>
              <a:off x="483302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2" name="object 62">
              <a:extLst>
                <a:ext uri="{FF2B5EF4-FFF2-40B4-BE49-F238E27FC236}">
                  <a16:creationId xmlns:a16="http://schemas.microsoft.com/office/drawing/2014/main" id="{F0D1BCE5-2768-4414-BEEC-9DE2CBE28BCD}"/>
                </a:ext>
              </a:extLst>
            </p:cNvPr>
            <p:cNvSpPr/>
            <p:nvPr/>
          </p:nvSpPr>
          <p:spPr>
            <a:xfrm>
              <a:off x="473457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3" name="object 63">
              <a:extLst>
                <a:ext uri="{FF2B5EF4-FFF2-40B4-BE49-F238E27FC236}">
                  <a16:creationId xmlns:a16="http://schemas.microsoft.com/office/drawing/2014/main" id="{898DA0CD-0628-41AB-9BBA-BA9173BBF36C}"/>
                </a:ext>
              </a:extLst>
            </p:cNvPr>
            <p:cNvSpPr/>
            <p:nvPr/>
          </p:nvSpPr>
          <p:spPr>
            <a:xfrm>
              <a:off x="463611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4" name="object 64">
              <a:extLst>
                <a:ext uri="{FF2B5EF4-FFF2-40B4-BE49-F238E27FC236}">
                  <a16:creationId xmlns:a16="http://schemas.microsoft.com/office/drawing/2014/main" id="{FD7AA08B-AB8E-496F-898A-0AC3DB92C56D}"/>
                </a:ext>
              </a:extLst>
            </p:cNvPr>
            <p:cNvSpPr/>
            <p:nvPr/>
          </p:nvSpPr>
          <p:spPr>
            <a:xfrm>
              <a:off x="45376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5" name="object 65">
              <a:extLst>
                <a:ext uri="{FF2B5EF4-FFF2-40B4-BE49-F238E27FC236}">
                  <a16:creationId xmlns:a16="http://schemas.microsoft.com/office/drawing/2014/main" id="{FE8815A4-9688-4C4A-A6F1-0E23DC9B81F2}"/>
                </a:ext>
              </a:extLst>
            </p:cNvPr>
            <p:cNvSpPr/>
            <p:nvPr/>
          </p:nvSpPr>
          <p:spPr>
            <a:xfrm>
              <a:off x="443920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6" name="object 66">
              <a:extLst>
                <a:ext uri="{FF2B5EF4-FFF2-40B4-BE49-F238E27FC236}">
                  <a16:creationId xmlns:a16="http://schemas.microsoft.com/office/drawing/2014/main" id="{E29D611A-F144-4888-B589-037516E47EFD}"/>
                </a:ext>
              </a:extLst>
            </p:cNvPr>
            <p:cNvSpPr/>
            <p:nvPr/>
          </p:nvSpPr>
          <p:spPr>
            <a:xfrm>
              <a:off x="434074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7" name="object 67">
              <a:extLst>
                <a:ext uri="{FF2B5EF4-FFF2-40B4-BE49-F238E27FC236}">
                  <a16:creationId xmlns:a16="http://schemas.microsoft.com/office/drawing/2014/main" id="{F17B4D34-E3EC-4958-80EB-DFAB93B1BD22}"/>
                </a:ext>
              </a:extLst>
            </p:cNvPr>
            <p:cNvSpPr/>
            <p:nvPr/>
          </p:nvSpPr>
          <p:spPr>
            <a:xfrm>
              <a:off x="42422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8" name="object 68">
              <a:extLst>
                <a:ext uri="{FF2B5EF4-FFF2-40B4-BE49-F238E27FC236}">
                  <a16:creationId xmlns:a16="http://schemas.microsoft.com/office/drawing/2014/main" id="{2C48519F-1958-4186-B20D-DCFE3D78A4F4}"/>
                </a:ext>
              </a:extLst>
            </p:cNvPr>
            <p:cNvSpPr/>
            <p:nvPr/>
          </p:nvSpPr>
          <p:spPr>
            <a:xfrm>
              <a:off x="414383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9" name="object 69">
              <a:extLst>
                <a:ext uri="{FF2B5EF4-FFF2-40B4-BE49-F238E27FC236}">
                  <a16:creationId xmlns:a16="http://schemas.microsoft.com/office/drawing/2014/main" id="{017112D6-0F44-4D72-8900-B66A8DA6FBF5}"/>
                </a:ext>
              </a:extLst>
            </p:cNvPr>
            <p:cNvSpPr/>
            <p:nvPr/>
          </p:nvSpPr>
          <p:spPr>
            <a:xfrm>
              <a:off x="404537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0" name="object 70">
              <a:extLst>
                <a:ext uri="{FF2B5EF4-FFF2-40B4-BE49-F238E27FC236}">
                  <a16:creationId xmlns:a16="http://schemas.microsoft.com/office/drawing/2014/main" id="{8CF13E8A-1789-4F58-A34D-C1310C2768B4}"/>
                </a:ext>
              </a:extLst>
            </p:cNvPr>
            <p:cNvSpPr/>
            <p:nvPr/>
          </p:nvSpPr>
          <p:spPr>
            <a:xfrm>
              <a:off x="394692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1" name="object 71">
              <a:extLst>
                <a:ext uri="{FF2B5EF4-FFF2-40B4-BE49-F238E27FC236}">
                  <a16:creationId xmlns:a16="http://schemas.microsoft.com/office/drawing/2014/main" id="{248AB488-E655-4891-A858-598A1B171F02}"/>
                </a:ext>
              </a:extLst>
            </p:cNvPr>
            <p:cNvSpPr/>
            <p:nvPr/>
          </p:nvSpPr>
          <p:spPr>
            <a:xfrm>
              <a:off x="384846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2" name="object 72">
              <a:extLst>
                <a:ext uri="{FF2B5EF4-FFF2-40B4-BE49-F238E27FC236}">
                  <a16:creationId xmlns:a16="http://schemas.microsoft.com/office/drawing/2014/main" id="{EF39BF7D-2693-4040-B567-50D161A2D65F}"/>
                </a:ext>
              </a:extLst>
            </p:cNvPr>
            <p:cNvSpPr/>
            <p:nvPr/>
          </p:nvSpPr>
          <p:spPr>
            <a:xfrm>
              <a:off x="375000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3" name="object 73">
              <a:extLst>
                <a:ext uri="{FF2B5EF4-FFF2-40B4-BE49-F238E27FC236}">
                  <a16:creationId xmlns:a16="http://schemas.microsoft.com/office/drawing/2014/main" id="{1076EBA6-02FB-4F67-BBCC-0EE85A7A73BF}"/>
                </a:ext>
              </a:extLst>
            </p:cNvPr>
            <p:cNvSpPr/>
            <p:nvPr/>
          </p:nvSpPr>
          <p:spPr>
            <a:xfrm>
              <a:off x="365155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4" name="object 74">
              <a:extLst>
                <a:ext uri="{FF2B5EF4-FFF2-40B4-BE49-F238E27FC236}">
                  <a16:creationId xmlns:a16="http://schemas.microsoft.com/office/drawing/2014/main" id="{9B14488C-4194-4222-A3EC-A22BA7C87000}"/>
                </a:ext>
              </a:extLst>
            </p:cNvPr>
            <p:cNvSpPr/>
            <p:nvPr/>
          </p:nvSpPr>
          <p:spPr>
            <a:xfrm>
              <a:off x="355309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5" name="object 75">
              <a:extLst>
                <a:ext uri="{FF2B5EF4-FFF2-40B4-BE49-F238E27FC236}">
                  <a16:creationId xmlns:a16="http://schemas.microsoft.com/office/drawing/2014/main" id="{656ABA56-6891-4C38-B9FD-898B6971964E}"/>
                </a:ext>
              </a:extLst>
            </p:cNvPr>
            <p:cNvSpPr/>
            <p:nvPr/>
          </p:nvSpPr>
          <p:spPr>
            <a:xfrm>
              <a:off x="345463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6" name="object 76">
              <a:extLst>
                <a:ext uri="{FF2B5EF4-FFF2-40B4-BE49-F238E27FC236}">
                  <a16:creationId xmlns:a16="http://schemas.microsoft.com/office/drawing/2014/main" id="{5C27C705-D602-4A3C-8755-0958543DF94A}"/>
                </a:ext>
              </a:extLst>
            </p:cNvPr>
            <p:cNvSpPr/>
            <p:nvPr/>
          </p:nvSpPr>
          <p:spPr>
            <a:xfrm>
              <a:off x="335618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7" name="object 77">
              <a:extLst>
                <a:ext uri="{FF2B5EF4-FFF2-40B4-BE49-F238E27FC236}">
                  <a16:creationId xmlns:a16="http://schemas.microsoft.com/office/drawing/2014/main" id="{347CB38C-2233-463F-82E2-361F55122555}"/>
                </a:ext>
              </a:extLst>
            </p:cNvPr>
            <p:cNvSpPr/>
            <p:nvPr/>
          </p:nvSpPr>
          <p:spPr>
            <a:xfrm>
              <a:off x="325772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8" name="object 78">
              <a:extLst>
                <a:ext uri="{FF2B5EF4-FFF2-40B4-BE49-F238E27FC236}">
                  <a16:creationId xmlns:a16="http://schemas.microsoft.com/office/drawing/2014/main" id="{02B87DD4-C80D-4F6D-9F4C-D0FB104E88DA}"/>
                </a:ext>
              </a:extLst>
            </p:cNvPr>
            <p:cNvSpPr/>
            <p:nvPr/>
          </p:nvSpPr>
          <p:spPr>
            <a:xfrm>
              <a:off x="315927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9" name="object 79">
              <a:extLst>
                <a:ext uri="{FF2B5EF4-FFF2-40B4-BE49-F238E27FC236}">
                  <a16:creationId xmlns:a16="http://schemas.microsoft.com/office/drawing/2014/main" id="{FA7E5FA5-1654-40C8-BEF2-5065D7E9498F}"/>
                </a:ext>
              </a:extLst>
            </p:cNvPr>
            <p:cNvSpPr/>
            <p:nvPr/>
          </p:nvSpPr>
          <p:spPr>
            <a:xfrm>
              <a:off x="306081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0" name="object 80">
              <a:extLst>
                <a:ext uri="{FF2B5EF4-FFF2-40B4-BE49-F238E27FC236}">
                  <a16:creationId xmlns:a16="http://schemas.microsoft.com/office/drawing/2014/main" id="{502135A3-972B-445B-A40E-1D3177E6F5CC}"/>
                </a:ext>
              </a:extLst>
            </p:cNvPr>
            <p:cNvSpPr/>
            <p:nvPr/>
          </p:nvSpPr>
          <p:spPr>
            <a:xfrm>
              <a:off x="29623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1" name="object 81">
              <a:extLst>
                <a:ext uri="{FF2B5EF4-FFF2-40B4-BE49-F238E27FC236}">
                  <a16:creationId xmlns:a16="http://schemas.microsoft.com/office/drawing/2014/main" id="{5659E782-9738-4542-B165-4673339AEC8B}"/>
                </a:ext>
              </a:extLst>
            </p:cNvPr>
            <p:cNvSpPr/>
            <p:nvPr/>
          </p:nvSpPr>
          <p:spPr>
            <a:xfrm>
              <a:off x="286390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2" name="object 82">
              <a:extLst>
                <a:ext uri="{FF2B5EF4-FFF2-40B4-BE49-F238E27FC236}">
                  <a16:creationId xmlns:a16="http://schemas.microsoft.com/office/drawing/2014/main" id="{D277DE0C-1FA3-454E-82E6-DF48002890EE}"/>
                </a:ext>
              </a:extLst>
            </p:cNvPr>
            <p:cNvSpPr/>
            <p:nvPr/>
          </p:nvSpPr>
          <p:spPr>
            <a:xfrm>
              <a:off x="276544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3" name="object 83">
              <a:extLst>
                <a:ext uri="{FF2B5EF4-FFF2-40B4-BE49-F238E27FC236}">
                  <a16:creationId xmlns:a16="http://schemas.microsoft.com/office/drawing/2014/main" id="{1DEAF142-4520-4D24-9C38-E330B3135292}"/>
                </a:ext>
              </a:extLst>
            </p:cNvPr>
            <p:cNvSpPr/>
            <p:nvPr/>
          </p:nvSpPr>
          <p:spPr>
            <a:xfrm>
              <a:off x="26669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4" name="object 84">
              <a:extLst>
                <a:ext uri="{FF2B5EF4-FFF2-40B4-BE49-F238E27FC236}">
                  <a16:creationId xmlns:a16="http://schemas.microsoft.com/office/drawing/2014/main" id="{EA92FA24-43C4-4740-BF70-12E24D16E4E6}"/>
                </a:ext>
              </a:extLst>
            </p:cNvPr>
            <p:cNvSpPr/>
            <p:nvPr/>
          </p:nvSpPr>
          <p:spPr>
            <a:xfrm>
              <a:off x="256853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5" name="object 85">
              <a:extLst>
                <a:ext uri="{FF2B5EF4-FFF2-40B4-BE49-F238E27FC236}">
                  <a16:creationId xmlns:a16="http://schemas.microsoft.com/office/drawing/2014/main" id="{BBA458AB-CFB1-4010-BD18-3555D960A9B0}"/>
                </a:ext>
              </a:extLst>
            </p:cNvPr>
            <p:cNvSpPr/>
            <p:nvPr/>
          </p:nvSpPr>
          <p:spPr>
            <a:xfrm>
              <a:off x="247007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6" name="object 86">
              <a:extLst>
                <a:ext uri="{FF2B5EF4-FFF2-40B4-BE49-F238E27FC236}">
                  <a16:creationId xmlns:a16="http://schemas.microsoft.com/office/drawing/2014/main" id="{0B54F090-656A-414A-A9D3-4B8326E02264}"/>
                </a:ext>
              </a:extLst>
            </p:cNvPr>
            <p:cNvSpPr/>
            <p:nvPr/>
          </p:nvSpPr>
          <p:spPr>
            <a:xfrm>
              <a:off x="237162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7" name="object 87">
              <a:extLst>
                <a:ext uri="{FF2B5EF4-FFF2-40B4-BE49-F238E27FC236}">
                  <a16:creationId xmlns:a16="http://schemas.microsoft.com/office/drawing/2014/main" id="{B76CBBD9-0059-436A-B989-23A279FD2291}"/>
                </a:ext>
              </a:extLst>
            </p:cNvPr>
            <p:cNvSpPr/>
            <p:nvPr/>
          </p:nvSpPr>
          <p:spPr>
            <a:xfrm>
              <a:off x="227316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8" name="object 88">
              <a:extLst>
                <a:ext uri="{FF2B5EF4-FFF2-40B4-BE49-F238E27FC236}">
                  <a16:creationId xmlns:a16="http://schemas.microsoft.com/office/drawing/2014/main" id="{5EDD6CAF-6433-4B2D-9301-0B0D19A38777}"/>
                </a:ext>
              </a:extLst>
            </p:cNvPr>
            <p:cNvSpPr/>
            <p:nvPr/>
          </p:nvSpPr>
          <p:spPr>
            <a:xfrm>
              <a:off x="217470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9" name="object 89">
              <a:extLst>
                <a:ext uri="{FF2B5EF4-FFF2-40B4-BE49-F238E27FC236}">
                  <a16:creationId xmlns:a16="http://schemas.microsoft.com/office/drawing/2014/main" id="{032F6CCF-620C-4071-AA4D-EE15C9DAC942}"/>
                </a:ext>
              </a:extLst>
            </p:cNvPr>
            <p:cNvSpPr/>
            <p:nvPr/>
          </p:nvSpPr>
          <p:spPr>
            <a:xfrm>
              <a:off x="20762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0" name="object 90">
              <a:extLst>
                <a:ext uri="{FF2B5EF4-FFF2-40B4-BE49-F238E27FC236}">
                  <a16:creationId xmlns:a16="http://schemas.microsoft.com/office/drawing/2014/main" id="{5CC89570-742A-4121-84EC-B32C5007C74D}"/>
                </a:ext>
              </a:extLst>
            </p:cNvPr>
            <p:cNvSpPr/>
            <p:nvPr/>
          </p:nvSpPr>
          <p:spPr>
            <a:xfrm>
              <a:off x="197779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1" name="object 91">
              <a:extLst>
                <a:ext uri="{FF2B5EF4-FFF2-40B4-BE49-F238E27FC236}">
                  <a16:creationId xmlns:a16="http://schemas.microsoft.com/office/drawing/2014/main" id="{F30B1DA0-D666-4E24-A8A4-880C82D24F18}"/>
                </a:ext>
              </a:extLst>
            </p:cNvPr>
            <p:cNvSpPr/>
            <p:nvPr/>
          </p:nvSpPr>
          <p:spPr>
            <a:xfrm>
              <a:off x="187933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2" name="object 92">
              <a:extLst>
                <a:ext uri="{FF2B5EF4-FFF2-40B4-BE49-F238E27FC236}">
                  <a16:creationId xmlns:a16="http://schemas.microsoft.com/office/drawing/2014/main" id="{A1BD96FE-C28C-4D36-B1C2-B458CD694C70}"/>
                </a:ext>
              </a:extLst>
            </p:cNvPr>
            <p:cNvSpPr/>
            <p:nvPr/>
          </p:nvSpPr>
          <p:spPr>
            <a:xfrm>
              <a:off x="178088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3" name="object 93">
              <a:extLst>
                <a:ext uri="{FF2B5EF4-FFF2-40B4-BE49-F238E27FC236}">
                  <a16:creationId xmlns:a16="http://schemas.microsoft.com/office/drawing/2014/main" id="{9EF34456-DBC3-4E63-A921-CA176E70A9B9}"/>
                </a:ext>
              </a:extLst>
            </p:cNvPr>
            <p:cNvSpPr/>
            <p:nvPr/>
          </p:nvSpPr>
          <p:spPr>
            <a:xfrm>
              <a:off x="168242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4" name="object 94">
              <a:extLst>
                <a:ext uri="{FF2B5EF4-FFF2-40B4-BE49-F238E27FC236}">
                  <a16:creationId xmlns:a16="http://schemas.microsoft.com/office/drawing/2014/main" id="{0008EF65-4B1A-48A3-82F3-D6CE6A05602E}"/>
                </a:ext>
              </a:extLst>
            </p:cNvPr>
            <p:cNvSpPr/>
            <p:nvPr/>
          </p:nvSpPr>
          <p:spPr>
            <a:xfrm>
              <a:off x="158397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5" name="object 95">
              <a:extLst>
                <a:ext uri="{FF2B5EF4-FFF2-40B4-BE49-F238E27FC236}">
                  <a16:creationId xmlns:a16="http://schemas.microsoft.com/office/drawing/2014/main" id="{46D20E65-7C70-400D-A3AF-27467FDD9923}"/>
                </a:ext>
              </a:extLst>
            </p:cNvPr>
            <p:cNvSpPr/>
            <p:nvPr/>
          </p:nvSpPr>
          <p:spPr>
            <a:xfrm>
              <a:off x="148551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6" name="object 96">
              <a:extLst>
                <a:ext uri="{FF2B5EF4-FFF2-40B4-BE49-F238E27FC236}">
                  <a16:creationId xmlns:a16="http://schemas.microsoft.com/office/drawing/2014/main" id="{16927C67-C8E2-417B-AAC2-1C3A9053A332}"/>
                </a:ext>
              </a:extLst>
            </p:cNvPr>
            <p:cNvSpPr/>
            <p:nvPr/>
          </p:nvSpPr>
          <p:spPr>
            <a:xfrm>
              <a:off x="13870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7" name="object 97">
              <a:extLst>
                <a:ext uri="{FF2B5EF4-FFF2-40B4-BE49-F238E27FC236}">
                  <a16:creationId xmlns:a16="http://schemas.microsoft.com/office/drawing/2014/main" id="{1A60E9A1-6D59-423A-B71F-9EECDBEC3E78}"/>
                </a:ext>
              </a:extLst>
            </p:cNvPr>
            <p:cNvSpPr/>
            <p:nvPr/>
          </p:nvSpPr>
          <p:spPr>
            <a:xfrm>
              <a:off x="128860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8" name="object 98">
              <a:extLst>
                <a:ext uri="{FF2B5EF4-FFF2-40B4-BE49-F238E27FC236}">
                  <a16:creationId xmlns:a16="http://schemas.microsoft.com/office/drawing/2014/main" id="{D4170FC5-F82F-4B96-B274-D24C5F162150}"/>
                </a:ext>
              </a:extLst>
            </p:cNvPr>
            <p:cNvSpPr/>
            <p:nvPr/>
          </p:nvSpPr>
          <p:spPr>
            <a:xfrm>
              <a:off x="119014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9" name="object 99">
              <a:extLst>
                <a:ext uri="{FF2B5EF4-FFF2-40B4-BE49-F238E27FC236}">
                  <a16:creationId xmlns:a16="http://schemas.microsoft.com/office/drawing/2014/main" id="{5736A95B-FF0C-402B-B8B4-0FFC0C654486}"/>
                </a:ext>
              </a:extLst>
            </p:cNvPr>
            <p:cNvSpPr/>
            <p:nvPr/>
          </p:nvSpPr>
          <p:spPr>
            <a:xfrm>
              <a:off x="10916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10" name="object 100">
              <a:extLst>
                <a:ext uri="{FF2B5EF4-FFF2-40B4-BE49-F238E27FC236}">
                  <a16:creationId xmlns:a16="http://schemas.microsoft.com/office/drawing/2014/main" id="{AC7BF4EF-7BE3-4D87-BD19-03B0F551BB9B}"/>
                </a:ext>
              </a:extLst>
            </p:cNvPr>
            <p:cNvSpPr/>
            <p:nvPr/>
          </p:nvSpPr>
          <p:spPr>
            <a:xfrm>
              <a:off x="99323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11" name="object 101">
              <a:extLst>
                <a:ext uri="{FF2B5EF4-FFF2-40B4-BE49-F238E27FC236}">
                  <a16:creationId xmlns:a16="http://schemas.microsoft.com/office/drawing/2014/main" id="{B35671B3-16E7-4D93-8966-E5595BF09478}"/>
                </a:ext>
              </a:extLst>
            </p:cNvPr>
            <p:cNvSpPr/>
            <p:nvPr/>
          </p:nvSpPr>
          <p:spPr>
            <a:xfrm>
              <a:off x="89477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0B183131-2277-4CC6-A5EB-0CE0DAC3D3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048" y="2021133"/>
            <a:ext cx="5987212" cy="746544"/>
          </a:xfrm>
        </p:spPr>
        <p:txBody>
          <a:bodyPr/>
          <a:lstStyle>
            <a:lvl1pPr>
              <a:defRPr sz="4851" b="1">
                <a:solidFill>
                  <a:srgbClr val="CD1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DBA354AD-CEC9-4FC8-A1D8-7CE4887A77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048" y="1275310"/>
            <a:ext cx="5987212" cy="559908"/>
          </a:xfrm>
        </p:spPr>
        <p:txBody>
          <a:bodyPr/>
          <a:lstStyle>
            <a:lvl1pPr>
              <a:defRPr sz="363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86BC6505-6299-4A92-B7B2-457748D507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8939" y="5693180"/>
            <a:ext cx="2583484" cy="135543"/>
          </a:xfrm>
        </p:spPr>
        <p:txBody>
          <a:bodyPr/>
          <a:lstStyle>
            <a:lvl1pPr algn="ctr"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126B8-9CDF-2649-A7DC-B476D124CA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6" y="5457445"/>
            <a:ext cx="684935" cy="6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4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0FF5-EBE3-4A17-B7D1-C9A888F4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72" y="290697"/>
            <a:ext cx="10515600" cy="640715"/>
          </a:xfrm>
        </p:spPr>
        <p:txBody>
          <a:bodyPr>
            <a:noAutofit/>
          </a:bodyPr>
          <a:lstStyle>
            <a:lvl1pPr>
              <a:defRPr sz="3600">
                <a:solidFill>
                  <a:srgbClr val="00013A"/>
                </a:solidFill>
                <a:latin typeface="Futura PT Book" panose="020B05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C3C87-EF4A-48B7-904A-705778D1E6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D163F"/>
                </a:solidFill>
                <a:latin typeface="Futura PT Book" panose="020B05020202040203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79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48B5-967D-40AA-BC12-5D825243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5B067-405C-4774-A6B1-DABF84663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E95C2-CAB7-4524-9F05-B6CED50C9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1E514-C623-4802-A390-E03A2E41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79CA6-50EC-4AB7-AD0F-0F926ED1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7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E2126-C6C3-481E-836F-7B6980B0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EC5FA-5521-4084-BF60-7329FE1B4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15A98-498B-44BD-9FB3-FAF92B0D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985FF-13C4-4D24-ACAC-BDEAC599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86D2F-35C2-442F-B934-EB143C9A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6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21D6-9E4A-4799-B78C-B1AF9F44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A3629-EB1B-4C95-8E87-9B0BBBA13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B13DB-DA20-4E32-8B55-DFAAC413F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578F3-3E68-4848-95C9-DC793FB3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46B7E-E6DC-4352-B7F8-2EEE632D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D0CC4-509A-46DE-A61C-340339B4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4992-6EA0-445B-9934-8AD523DF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60E40-DCF1-4751-85D9-E20C78308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F9E56-FF9E-468A-BA21-2B6AC1594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3123B-3A1E-4FDD-B3CB-8CCAE4B63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0FBA5-96CD-429C-9E13-014B0E9C5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1C206-4E1F-4BB5-9D34-E19C9CAA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7BA407-8FAF-4742-8D55-843762FB3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B7B06-A43F-4B24-A9E3-8C384E56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5F06-54F5-4109-A49D-6F107872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D3FD2-75C5-437B-A94E-E288064E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0BFB0-9E3D-4483-A630-6A1B062F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291D8-1F80-43D8-90C5-5B37A085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1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54673-052F-4CB9-ABEF-23CA91C1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5BA0E-E415-4D5E-BAD0-44CF3E294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93BF0-6C0F-40AD-88D6-8197E122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8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8903-F8AD-4073-9302-D577A7CE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6C779-7865-42F9-AB06-FD865A40C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3DD22-D63F-41B3-BEB6-C4B1B1254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16BCC-44ED-46D0-B72C-6A9FCF08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B83DD-E033-4A31-BB83-FF335197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30ACB-7134-4901-B3D5-18FD0320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8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9FA6-54F8-42A5-B512-958E76A7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88029-D2D1-47A1-92D2-FE9CE52CB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49029-494F-4F13-8E6B-C1D328CDD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4C2C6-A75B-4E45-BBC6-C8D0A257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16901-5C29-42CD-B50B-38D7D24E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B0234-A1D2-44F7-90D9-46EE2AF6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1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B4B14-4799-4CF8-AA9D-EED7DD97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8ABC2-7FF5-4070-89E5-ECC5E1524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0C1-01E6-4C2D-B55B-388534914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92CF6-E9EA-4B0F-8A89-A4E92912F91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9D45F-D527-453B-9397-8A6704AFE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DA64C-B235-4592-9765-7C5A15838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8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7.PNG"/><Relationship Id="rId10" Type="http://schemas.openxmlformats.org/officeDocument/2006/relationships/image" Target="../media/image12.jpeg"/><Relationship Id="rId4" Type="http://schemas.openxmlformats.org/officeDocument/2006/relationships/image" Target="../media/image36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0.PNG"/><Relationship Id="rId10" Type="http://schemas.openxmlformats.org/officeDocument/2006/relationships/image" Target="../media/image12.jpeg"/><Relationship Id="rId4" Type="http://schemas.openxmlformats.org/officeDocument/2006/relationships/image" Target="../media/image39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3.PNG"/><Relationship Id="rId10" Type="http://schemas.openxmlformats.org/officeDocument/2006/relationships/image" Target="../media/image12.jpeg"/><Relationship Id="rId4" Type="http://schemas.openxmlformats.org/officeDocument/2006/relationships/image" Target="../media/image42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3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6.PNG"/><Relationship Id="rId10" Type="http://schemas.openxmlformats.org/officeDocument/2006/relationships/image" Target="../media/image12.jpeg"/><Relationship Id="rId4" Type="http://schemas.openxmlformats.org/officeDocument/2006/relationships/image" Target="../media/image45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59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6.png"/><Relationship Id="rId18" Type="http://schemas.openxmlformats.org/officeDocument/2006/relationships/image" Target="../media/image69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12" Type="http://schemas.openxmlformats.org/officeDocument/2006/relationships/image" Target="../media/image75.png"/><Relationship Id="rId17" Type="http://schemas.openxmlformats.org/officeDocument/2006/relationships/image" Target="../media/image64.png"/><Relationship Id="rId2" Type="http://schemas.openxmlformats.org/officeDocument/2006/relationships/image" Target="../media/image77.gif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5" Type="http://schemas.openxmlformats.org/officeDocument/2006/relationships/image" Target="../media/image88.png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Relationship Id="rId14" Type="http://schemas.openxmlformats.org/officeDocument/2006/relationships/image" Target="../media/image8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90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11" Type="http://schemas.openxmlformats.org/officeDocument/2006/relationships/image" Target="../media/image97.png"/><Relationship Id="rId5" Type="http://schemas.openxmlformats.org/officeDocument/2006/relationships/image" Target="../media/image75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2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12.jpe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0" Type="http://schemas.openxmlformats.org/officeDocument/2006/relationships/image" Target="../media/image12.jpe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12.jpe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5.PNG"/><Relationship Id="rId10" Type="http://schemas.openxmlformats.org/officeDocument/2006/relationships/image" Target="../media/image12.jpeg"/><Relationship Id="rId4" Type="http://schemas.openxmlformats.org/officeDocument/2006/relationships/image" Target="../media/image2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8.PNG"/><Relationship Id="rId10" Type="http://schemas.openxmlformats.org/officeDocument/2006/relationships/image" Target="../media/image12.jpeg"/><Relationship Id="rId4" Type="http://schemas.openxmlformats.org/officeDocument/2006/relationships/image" Target="../media/image27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1.PNG"/><Relationship Id="rId10" Type="http://schemas.openxmlformats.org/officeDocument/2006/relationships/image" Target="../media/image12.jpeg"/><Relationship Id="rId4" Type="http://schemas.openxmlformats.org/officeDocument/2006/relationships/image" Target="../media/image30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4.PNG"/><Relationship Id="rId10" Type="http://schemas.openxmlformats.org/officeDocument/2006/relationships/image" Target="../media/image12.jpeg"/><Relationship Id="rId4" Type="http://schemas.openxmlformats.org/officeDocument/2006/relationships/image" Target="../media/image3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020DB-CFFA-40F0-B246-E313DE1E7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429" y="2021134"/>
            <a:ext cx="10535658" cy="1493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Futura PT Book" panose="020B0502020204020303" pitchFamily="34" charset="0"/>
              </a:rPr>
              <a:t>Uniform &amp; Equipment Color Guide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7E3CD-1B64-4739-A0F8-976B15458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429" y="1275310"/>
            <a:ext cx="8574336" cy="559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Futura PT Book" panose="020B0502020204020303" pitchFamily="34" charset="0"/>
              </a:rPr>
              <a:t>2023 Little League Softball</a:t>
            </a:r>
            <a:r>
              <a:rPr lang="en-US" sz="3200" baseline="30000" dirty="0">
                <a:solidFill>
                  <a:schemeClr val="bg1"/>
                </a:solidFill>
                <a:latin typeface="Futura PT Book" panose="020B0502020204020303" pitchFamily="34" charset="0"/>
              </a:rPr>
              <a:t>®</a:t>
            </a:r>
            <a:r>
              <a:rPr lang="en-US" sz="3200" dirty="0">
                <a:solidFill>
                  <a:schemeClr val="bg1"/>
                </a:solidFill>
                <a:latin typeface="Futura PT Book" panose="020B0502020204020303" pitchFamily="34" charset="0"/>
              </a:rPr>
              <a:t> World Series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45E88-8D19-496C-888F-CCED5A3030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42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Northwest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Softball</a:t>
            </a:r>
            <a:r>
              <a:rPr lang="en-US" baseline="30000" dirty="0"/>
              <a:t>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7DF9D-100A-44D7-990D-309F027C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14"/>
          <a:stretch/>
        </p:blipFill>
        <p:spPr>
          <a:xfrm>
            <a:off x="5100742" y="157716"/>
            <a:ext cx="6141776" cy="16459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7113C6-2EE6-EAFC-10D8-846B625E4488}"/>
              </a:ext>
            </a:extLst>
          </p:cNvPr>
          <p:cNvSpPr/>
          <p:nvPr/>
        </p:nvSpPr>
        <p:spPr>
          <a:xfrm>
            <a:off x="844741" y="3231518"/>
            <a:ext cx="1143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Visor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126584-B415-5071-2F11-FD156ABB318B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F4985B3-5185-85D1-3DB2-BDC9DF3CBF4D}"/>
              </a:ext>
            </a:extLst>
          </p:cNvPr>
          <p:cNvSpPr txBox="1"/>
          <p:nvPr/>
        </p:nvSpPr>
        <p:spPr>
          <a:xfrm>
            <a:off x="8311984" y="2503298"/>
            <a:ext cx="3594254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softball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Dark Green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Dark Green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Navy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F3D4312-74B9-3D6F-91B1-1ADE5C43737B}"/>
              </a:ext>
            </a:extLst>
          </p:cNvPr>
          <p:cNvCxnSpPr/>
          <p:nvPr/>
        </p:nvCxnSpPr>
        <p:spPr>
          <a:xfrm>
            <a:off x="8247776" y="20298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94EA641-8189-FF5D-65DF-9E2BA6D6B945}"/>
              </a:ext>
            </a:extLst>
          </p:cNvPr>
          <p:cNvSpPr/>
          <p:nvPr/>
        </p:nvSpPr>
        <p:spPr>
          <a:xfrm>
            <a:off x="2937018" y="3297533"/>
            <a:ext cx="1143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D3806B-E3C4-8449-7755-C9811291C276}"/>
              </a:ext>
            </a:extLst>
          </p:cNvPr>
          <p:cNvSpPr txBox="1"/>
          <p:nvPr/>
        </p:nvSpPr>
        <p:spPr>
          <a:xfrm>
            <a:off x="8502096" y="5655656"/>
            <a:ext cx="3099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Teams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will also receive a bat donation from Easton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FE124-7EC5-700D-B0A5-D2519A258E7E}"/>
              </a:ext>
            </a:extLst>
          </p:cNvPr>
          <p:cNvSpPr txBox="1"/>
          <p:nvPr/>
        </p:nvSpPr>
        <p:spPr>
          <a:xfrm>
            <a:off x="175220" y="5710365"/>
            <a:ext cx="24384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*LLS receives </a:t>
            </a:r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23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 jerseys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Picture 11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A39F6D8E-7E23-CF02-ACA9-5E9486E8F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92" y="1645563"/>
            <a:ext cx="1532137" cy="1697137"/>
          </a:xfrm>
          <a:prstGeom prst="rect">
            <a:avLst/>
          </a:prstGeom>
        </p:spPr>
      </p:pic>
      <p:pic>
        <p:nvPicPr>
          <p:cNvPr id="34" name="Picture 33" descr="A picture containing text, hat&#10;&#10;Description automatically generated">
            <a:extLst>
              <a:ext uri="{FF2B5EF4-FFF2-40B4-BE49-F238E27FC236}">
                <a16:creationId xmlns:a16="http://schemas.microsoft.com/office/drawing/2014/main" id="{EB8E295D-443E-1A88-FD9B-C387551FCE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"/>
          <a:stretch/>
        </p:blipFill>
        <p:spPr>
          <a:xfrm>
            <a:off x="714415" y="2216334"/>
            <a:ext cx="1407521" cy="980984"/>
          </a:xfrm>
          <a:prstGeom prst="rect">
            <a:avLst/>
          </a:prstGeom>
        </p:spPr>
      </p:pic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4B8D1260-4D8B-2E9F-623D-F70FE0AE0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6" y="3928941"/>
            <a:ext cx="1581371" cy="178142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4879EB-F37E-93F7-08B5-1ECC9E70F946}"/>
              </a:ext>
            </a:extLst>
          </p:cNvPr>
          <p:cNvCxnSpPr/>
          <p:nvPr/>
        </p:nvCxnSpPr>
        <p:spPr>
          <a:xfrm>
            <a:off x="4685237" y="1982020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299108-F364-6421-EB4A-C1232DDE63FE}"/>
              </a:ext>
            </a:extLst>
          </p:cNvPr>
          <p:cNvCxnSpPr/>
          <p:nvPr/>
        </p:nvCxnSpPr>
        <p:spPr>
          <a:xfrm>
            <a:off x="8109343" y="1992668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BE20F86-7713-BDF1-96C3-E9D717563527}"/>
              </a:ext>
            </a:extLst>
          </p:cNvPr>
          <p:cNvSpPr txBox="1"/>
          <p:nvPr/>
        </p:nvSpPr>
        <p:spPr>
          <a:xfrm>
            <a:off x="5146750" y="2856972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Helmet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795F2-E109-DA41-F999-2C5DD8D2BFDA}"/>
              </a:ext>
            </a:extLst>
          </p:cNvPr>
          <p:cNvSpPr txBox="1"/>
          <p:nvPr/>
        </p:nvSpPr>
        <p:spPr>
          <a:xfrm>
            <a:off x="4809701" y="4329397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Catchers Gear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*2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50E4E-6234-05A0-46F9-72EFB4EFA64D}"/>
              </a:ext>
            </a:extLst>
          </p:cNvPr>
          <p:cNvSpPr txBox="1"/>
          <p:nvPr/>
        </p:nvSpPr>
        <p:spPr>
          <a:xfrm>
            <a:off x="6558976" y="2931436"/>
            <a:ext cx="1410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Batting Gloves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3" name="Picture 12" descr="image preview">
            <a:extLst>
              <a:ext uri="{FF2B5EF4-FFF2-40B4-BE49-F238E27FC236}">
                <a16:creationId xmlns:a16="http://schemas.microsoft.com/office/drawing/2014/main" id="{6D568988-60EB-6DD1-1DBD-18C495F98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06" y="3076700"/>
            <a:ext cx="1211766" cy="12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E0B24A-3A1A-BE6F-244E-CC5D01250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3" t="16958" b="16972"/>
          <a:stretch/>
        </p:blipFill>
        <p:spPr bwMode="auto">
          <a:xfrm>
            <a:off x="4786273" y="1580376"/>
            <a:ext cx="1651518" cy="14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preview">
            <a:extLst>
              <a:ext uri="{FF2B5EF4-FFF2-40B4-BE49-F238E27FC236}">
                <a16:creationId xmlns:a16="http://schemas.microsoft.com/office/drawing/2014/main" id="{A403576A-32D8-F28A-E175-D2EF7A5A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9" y="1739997"/>
            <a:ext cx="749758" cy="11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8E95719-98A9-66F9-44DD-D331AF32A5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49" y="3297533"/>
            <a:ext cx="944740" cy="12251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A23C081-7AA6-6CEE-BC66-B051F90F4DAE}"/>
              </a:ext>
            </a:extLst>
          </p:cNvPr>
          <p:cNvSpPr txBox="1"/>
          <p:nvPr/>
        </p:nvSpPr>
        <p:spPr>
          <a:xfrm>
            <a:off x="6787315" y="4581517"/>
            <a:ext cx="790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Bat Pack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9" name="Picture 2" descr="Thumb of a white Liberty Advanced 11.5&quot; softball glove with a white basket web - SKU: RLA115-3W">
            <a:extLst>
              <a:ext uri="{FF2B5EF4-FFF2-40B4-BE49-F238E27FC236}">
                <a16:creationId xmlns:a16="http://schemas.microsoft.com/office/drawing/2014/main" id="{DCE06251-1524-C685-D38D-0E6AC0A73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60" y="4719779"/>
            <a:ext cx="1089318" cy="7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87B24FA-7E02-E257-A1F3-475BF94AAC8F}"/>
              </a:ext>
            </a:extLst>
          </p:cNvPr>
          <p:cNvSpPr txBox="1"/>
          <p:nvPr/>
        </p:nvSpPr>
        <p:spPr>
          <a:xfrm>
            <a:off x="5057047" y="5508630"/>
            <a:ext cx="12618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Rawlings Liberty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Advanced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3BA709-6963-F64F-0CED-0429E26E3296}"/>
              </a:ext>
            </a:extLst>
          </p:cNvPr>
          <p:cNvSpPr txBox="1"/>
          <p:nvPr/>
        </p:nvSpPr>
        <p:spPr>
          <a:xfrm>
            <a:off x="2718218" y="4913249"/>
            <a:ext cx="17684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Women’s (Youth/Adult)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3DBB76D1-089D-ECA2-D494-218258A7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67" y="3901553"/>
            <a:ext cx="1083774" cy="10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Easton Elbow WH">
            <a:extLst>
              <a:ext uri="{FF2B5EF4-FFF2-40B4-BE49-F238E27FC236}">
                <a16:creationId xmlns:a16="http://schemas.microsoft.com/office/drawing/2014/main" id="{981DD82D-651A-7824-8462-633FA060B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72" y="4939437"/>
            <a:ext cx="821531" cy="8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E3D96C-D6B7-3279-25A0-CE496D00385F}"/>
              </a:ext>
            </a:extLst>
          </p:cNvPr>
          <p:cNvSpPr txBox="1"/>
          <p:nvPr/>
        </p:nvSpPr>
        <p:spPr>
          <a:xfrm>
            <a:off x="7017788" y="5101836"/>
            <a:ext cx="10759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Elbow Guard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97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72" y="292610"/>
            <a:ext cx="10515600" cy="640715"/>
          </a:xfrm>
        </p:spPr>
        <p:txBody>
          <a:bodyPr/>
          <a:lstStyle/>
          <a:p>
            <a:r>
              <a:rPr lang="en-US" dirty="0"/>
              <a:t>Southeast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Softball</a:t>
            </a:r>
            <a:r>
              <a:rPr lang="en-US" baseline="30000" dirty="0"/>
              <a:t>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527E63-05D4-4E81-AB59-8F75B313B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34"/>
          <a:stretch/>
        </p:blipFill>
        <p:spPr>
          <a:xfrm>
            <a:off x="4412075" y="251878"/>
            <a:ext cx="6050466" cy="1645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18C363-0E42-6079-17C2-59FD9AF8AC92}"/>
              </a:ext>
            </a:extLst>
          </p:cNvPr>
          <p:cNvSpPr/>
          <p:nvPr/>
        </p:nvSpPr>
        <p:spPr>
          <a:xfrm>
            <a:off x="844741" y="3231518"/>
            <a:ext cx="1143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Visor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255687-55D5-7CAD-6A4A-2CC168147800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D2E6FBC-70FF-22E1-09C7-7A75E3F174BB}"/>
              </a:ext>
            </a:extLst>
          </p:cNvPr>
          <p:cNvSpPr txBox="1"/>
          <p:nvPr/>
        </p:nvSpPr>
        <p:spPr>
          <a:xfrm>
            <a:off x="8319901" y="2684699"/>
            <a:ext cx="3594254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softball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2FA1F1-1621-E1B7-4E27-77D6005D188A}"/>
              </a:ext>
            </a:extLst>
          </p:cNvPr>
          <p:cNvCxnSpPr/>
          <p:nvPr/>
        </p:nvCxnSpPr>
        <p:spPr>
          <a:xfrm>
            <a:off x="8247776" y="20298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2036E0E-8D05-3A43-BBCE-7BE1B9664AA8}"/>
              </a:ext>
            </a:extLst>
          </p:cNvPr>
          <p:cNvSpPr/>
          <p:nvPr/>
        </p:nvSpPr>
        <p:spPr>
          <a:xfrm>
            <a:off x="2937018" y="3297533"/>
            <a:ext cx="1143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260F15-1BE1-B7C6-EE29-8E7B7A0FE320}"/>
              </a:ext>
            </a:extLst>
          </p:cNvPr>
          <p:cNvSpPr txBox="1"/>
          <p:nvPr/>
        </p:nvSpPr>
        <p:spPr>
          <a:xfrm>
            <a:off x="8502096" y="5655656"/>
            <a:ext cx="3099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Teams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will also receive a bat donation from Easton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D1401E-16DF-A7A5-74B8-3B78A3ABE551}"/>
              </a:ext>
            </a:extLst>
          </p:cNvPr>
          <p:cNvSpPr txBox="1"/>
          <p:nvPr/>
        </p:nvSpPr>
        <p:spPr>
          <a:xfrm>
            <a:off x="175220" y="5710365"/>
            <a:ext cx="24384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*LLS receives </a:t>
            </a:r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23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 jerseys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4" name="Picture 3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22BAEB06-094E-C1F9-046E-1498C3B10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92" y="1645563"/>
            <a:ext cx="1532137" cy="1697137"/>
          </a:xfrm>
          <a:prstGeom prst="rect">
            <a:avLst/>
          </a:prstGeom>
        </p:spPr>
      </p:pic>
      <p:pic>
        <p:nvPicPr>
          <p:cNvPr id="41" name="Picture 4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1E1041-9102-D6CA-5F0A-B35E2D3AA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2" y="3968804"/>
            <a:ext cx="1571844" cy="1743318"/>
          </a:xfrm>
          <a:prstGeom prst="rect">
            <a:avLst/>
          </a:prstGeom>
        </p:spPr>
      </p:pic>
      <p:pic>
        <p:nvPicPr>
          <p:cNvPr id="43" name="Picture 42" descr="A picture containing logo&#10;&#10;Description automatically generated">
            <a:extLst>
              <a:ext uri="{FF2B5EF4-FFF2-40B4-BE49-F238E27FC236}">
                <a16:creationId xmlns:a16="http://schemas.microsoft.com/office/drawing/2014/main" id="{9E27AB74-DFE4-209A-0121-4669489C7B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0"/>
          <a:stretch/>
        </p:blipFill>
        <p:spPr>
          <a:xfrm>
            <a:off x="746184" y="2269010"/>
            <a:ext cx="1265927" cy="8868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0A2F7E-45B3-3966-4B72-B3E5C0BADF5F}"/>
              </a:ext>
            </a:extLst>
          </p:cNvPr>
          <p:cNvCxnSpPr/>
          <p:nvPr/>
        </p:nvCxnSpPr>
        <p:spPr>
          <a:xfrm>
            <a:off x="4685237" y="1982020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A5561-DBA5-3FF0-69EF-15B632E81EF1}"/>
              </a:ext>
            </a:extLst>
          </p:cNvPr>
          <p:cNvCxnSpPr/>
          <p:nvPr/>
        </p:nvCxnSpPr>
        <p:spPr>
          <a:xfrm>
            <a:off x="8109343" y="1992668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1BEC5C-FC39-CC4B-1270-1D81AD47E427}"/>
              </a:ext>
            </a:extLst>
          </p:cNvPr>
          <p:cNvSpPr txBox="1"/>
          <p:nvPr/>
        </p:nvSpPr>
        <p:spPr>
          <a:xfrm>
            <a:off x="5146750" y="2856972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Helmet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DE767-2A40-11EB-2DD6-80AAD1DAEE6B}"/>
              </a:ext>
            </a:extLst>
          </p:cNvPr>
          <p:cNvSpPr txBox="1"/>
          <p:nvPr/>
        </p:nvSpPr>
        <p:spPr>
          <a:xfrm>
            <a:off x="4809701" y="4329397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Catchers Gear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*2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77846-A167-A183-7D41-8F81DAB52983}"/>
              </a:ext>
            </a:extLst>
          </p:cNvPr>
          <p:cNvSpPr txBox="1"/>
          <p:nvPr/>
        </p:nvSpPr>
        <p:spPr>
          <a:xfrm>
            <a:off x="6558976" y="2931436"/>
            <a:ext cx="1410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Batting Gloves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0" name="Picture 9" descr="image preview">
            <a:extLst>
              <a:ext uri="{FF2B5EF4-FFF2-40B4-BE49-F238E27FC236}">
                <a16:creationId xmlns:a16="http://schemas.microsoft.com/office/drawing/2014/main" id="{9D221C8F-22F3-53E9-9994-7B4C8613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06" y="3076700"/>
            <a:ext cx="1211766" cy="12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4C192C-C748-F962-D01D-A783A7A57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3" t="16958" b="16972"/>
          <a:stretch/>
        </p:blipFill>
        <p:spPr bwMode="auto">
          <a:xfrm>
            <a:off x="4786273" y="1580376"/>
            <a:ext cx="1651518" cy="14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preview">
            <a:extLst>
              <a:ext uri="{FF2B5EF4-FFF2-40B4-BE49-F238E27FC236}">
                <a16:creationId xmlns:a16="http://schemas.microsoft.com/office/drawing/2014/main" id="{688206F5-B412-266F-ED7E-077AC9BFD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9" y="1739997"/>
            <a:ext cx="749758" cy="11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0AF90AC-4E90-10DB-A134-7AF1C5A2D9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49" y="3297533"/>
            <a:ext cx="944740" cy="12251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2A6714-D4AE-F5EC-B5AC-AC161FE5820B}"/>
              </a:ext>
            </a:extLst>
          </p:cNvPr>
          <p:cNvSpPr txBox="1"/>
          <p:nvPr/>
        </p:nvSpPr>
        <p:spPr>
          <a:xfrm>
            <a:off x="6787315" y="4581517"/>
            <a:ext cx="790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Bat Pack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2" name="Picture 2" descr="Thumb of a white Liberty Advanced 11.5&quot; softball glove with a white basket web - SKU: RLA115-3W">
            <a:extLst>
              <a:ext uri="{FF2B5EF4-FFF2-40B4-BE49-F238E27FC236}">
                <a16:creationId xmlns:a16="http://schemas.microsoft.com/office/drawing/2014/main" id="{AD1A963F-C80C-6DCF-1197-85AC6DBDD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60" y="4719779"/>
            <a:ext cx="1089318" cy="7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9B749C-3B1F-1B04-3B22-18C785036689}"/>
              </a:ext>
            </a:extLst>
          </p:cNvPr>
          <p:cNvSpPr txBox="1"/>
          <p:nvPr/>
        </p:nvSpPr>
        <p:spPr>
          <a:xfrm>
            <a:off x="5057047" y="5508630"/>
            <a:ext cx="12618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Rawlings Liberty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Advanced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65BB47-6ED3-982B-0D6E-6CCD1A61EDE4}"/>
              </a:ext>
            </a:extLst>
          </p:cNvPr>
          <p:cNvSpPr txBox="1"/>
          <p:nvPr/>
        </p:nvSpPr>
        <p:spPr>
          <a:xfrm>
            <a:off x="2718218" y="4913249"/>
            <a:ext cx="17684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Women’s (Youth/Adult)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9D1A1BCC-B335-208D-F044-3EC9A4E8B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67" y="3901553"/>
            <a:ext cx="1083774" cy="10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Easton Elbow WH">
            <a:extLst>
              <a:ext uri="{FF2B5EF4-FFF2-40B4-BE49-F238E27FC236}">
                <a16:creationId xmlns:a16="http://schemas.microsoft.com/office/drawing/2014/main" id="{81B4A4CA-0A85-192F-DF9D-1F310433E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72" y="4939437"/>
            <a:ext cx="821531" cy="8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FF2CE5-B848-ED1B-1B40-75B36CB38506}"/>
              </a:ext>
            </a:extLst>
          </p:cNvPr>
          <p:cNvSpPr txBox="1"/>
          <p:nvPr/>
        </p:nvSpPr>
        <p:spPr>
          <a:xfrm>
            <a:off x="7017788" y="5101836"/>
            <a:ext cx="10759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Elbow Guard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602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Southwest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Softball</a:t>
            </a:r>
            <a:r>
              <a:rPr lang="en-US" baseline="30000" dirty="0"/>
              <a:t>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C8E00-9A04-425B-8CF2-56287D6F3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80"/>
          <a:stretch/>
        </p:blipFill>
        <p:spPr>
          <a:xfrm>
            <a:off x="4637519" y="142606"/>
            <a:ext cx="6029377" cy="1645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7B8685-4D4F-A8F9-84E0-DB6FCE2B965E}"/>
              </a:ext>
            </a:extLst>
          </p:cNvPr>
          <p:cNvSpPr/>
          <p:nvPr/>
        </p:nvSpPr>
        <p:spPr>
          <a:xfrm>
            <a:off x="844741" y="3231518"/>
            <a:ext cx="1143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Visor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6088C5-0DCF-BDE9-5A73-8CBA8EEE6FEE}"/>
              </a:ext>
            </a:extLst>
          </p:cNvPr>
          <p:cNvSpPr txBox="1"/>
          <p:nvPr/>
        </p:nvSpPr>
        <p:spPr>
          <a:xfrm>
            <a:off x="8319901" y="2684699"/>
            <a:ext cx="3674404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softball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Orange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Orange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882F71-0FCA-817B-05B3-CE3C75283C88}"/>
              </a:ext>
            </a:extLst>
          </p:cNvPr>
          <p:cNvSpPr/>
          <p:nvPr/>
        </p:nvSpPr>
        <p:spPr>
          <a:xfrm>
            <a:off x="2937018" y="3297533"/>
            <a:ext cx="1143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D02F2D-490E-69E5-A3E8-93CB1331848C}"/>
              </a:ext>
            </a:extLst>
          </p:cNvPr>
          <p:cNvSpPr txBox="1"/>
          <p:nvPr/>
        </p:nvSpPr>
        <p:spPr>
          <a:xfrm>
            <a:off x="8502096" y="5655656"/>
            <a:ext cx="3099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Teams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will also receive a bat donation from Easton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D9534-7F8B-573E-47DC-EE3A1FD7C69E}"/>
              </a:ext>
            </a:extLst>
          </p:cNvPr>
          <p:cNvSpPr txBox="1"/>
          <p:nvPr/>
        </p:nvSpPr>
        <p:spPr>
          <a:xfrm>
            <a:off x="175220" y="5710365"/>
            <a:ext cx="24384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*LLS receives </a:t>
            </a:r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23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 jerseys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1" name="Picture 10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D3CC812B-F1CF-379D-EDE8-DD2A0DCD8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92" y="1645563"/>
            <a:ext cx="1532137" cy="1697137"/>
          </a:xfrm>
          <a:prstGeom prst="rect">
            <a:avLst/>
          </a:prstGeom>
        </p:spPr>
      </p:pic>
      <p:pic>
        <p:nvPicPr>
          <p:cNvPr id="36" name="Picture 35" descr="Sunburst chart&#10;&#10;Description automatically generated">
            <a:extLst>
              <a:ext uri="{FF2B5EF4-FFF2-40B4-BE49-F238E27FC236}">
                <a16:creationId xmlns:a16="http://schemas.microsoft.com/office/drawing/2014/main" id="{BE6BF439-5C0E-A1A8-9DB4-40DDE03164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9"/>
          <a:stretch/>
        </p:blipFill>
        <p:spPr>
          <a:xfrm>
            <a:off x="726857" y="2305127"/>
            <a:ext cx="1270581" cy="907768"/>
          </a:xfrm>
          <a:prstGeom prst="rect">
            <a:avLst/>
          </a:prstGeom>
        </p:spPr>
      </p:pic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5975EA3D-58D0-C985-A12F-F41FAC78E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" y="3951492"/>
            <a:ext cx="1581371" cy="17623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66B7B2-19BD-DA86-6366-71113265A59E}"/>
              </a:ext>
            </a:extLst>
          </p:cNvPr>
          <p:cNvCxnSpPr/>
          <p:nvPr/>
        </p:nvCxnSpPr>
        <p:spPr>
          <a:xfrm>
            <a:off x="4685237" y="1982020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5F0698-5915-0AF5-1783-6EC8B8A5A329}"/>
              </a:ext>
            </a:extLst>
          </p:cNvPr>
          <p:cNvCxnSpPr/>
          <p:nvPr/>
        </p:nvCxnSpPr>
        <p:spPr>
          <a:xfrm>
            <a:off x="8109343" y="1992668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F8F0D3F-A1DA-9606-953D-31FA5B96C117}"/>
              </a:ext>
            </a:extLst>
          </p:cNvPr>
          <p:cNvSpPr txBox="1"/>
          <p:nvPr/>
        </p:nvSpPr>
        <p:spPr>
          <a:xfrm>
            <a:off x="5146750" y="2856972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Helmet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00227-D53D-CEB9-B549-D97A958E079F}"/>
              </a:ext>
            </a:extLst>
          </p:cNvPr>
          <p:cNvSpPr txBox="1"/>
          <p:nvPr/>
        </p:nvSpPr>
        <p:spPr>
          <a:xfrm>
            <a:off x="4809701" y="4329397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Catchers Gear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*2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A90E8-F5EF-F910-9FBE-9CFE0D56A266}"/>
              </a:ext>
            </a:extLst>
          </p:cNvPr>
          <p:cNvSpPr txBox="1"/>
          <p:nvPr/>
        </p:nvSpPr>
        <p:spPr>
          <a:xfrm>
            <a:off x="6558976" y="2931436"/>
            <a:ext cx="1410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Batting Gloves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3" name="Picture 12" descr="image preview">
            <a:extLst>
              <a:ext uri="{FF2B5EF4-FFF2-40B4-BE49-F238E27FC236}">
                <a16:creationId xmlns:a16="http://schemas.microsoft.com/office/drawing/2014/main" id="{5EB611C6-2A0A-8C5B-4805-71903D32E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06" y="3076700"/>
            <a:ext cx="1211766" cy="12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1EC0D5-1E5A-03B0-58F8-5B5875934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3" t="16958" b="16972"/>
          <a:stretch/>
        </p:blipFill>
        <p:spPr bwMode="auto">
          <a:xfrm>
            <a:off x="4786273" y="1580376"/>
            <a:ext cx="1651518" cy="14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preview">
            <a:extLst>
              <a:ext uri="{FF2B5EF4-FFF2-40B4-BE49-F238E27FC236}">
                <a16:creationId xmlns:a16="http://schemas.microsoft.com/office/drawing/2014/main" id="{71C1CD9E-8DEF-A95C-9DEA-09AE7B1D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9" y="1739997"/>
            <a:ext cx="749758" cy="11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F75938A-BFAB-5E09-0789-336678207C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49" y="3297533"/>
            <a:ext cx="944740" cy="12251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366077B-DC27-86FD-D32C-50FE5B9EC300}"/>
              </a:ext>
            </a:extLst>
          </p:cNvPr>
          <p:cNvSpPr txBox="1"/>
          <p:nvPr/>
        </p:nvSpPr>
        <p:spPr>
          <a:xfrm>
            <a:off x="6787315" y="4581517"/>
            <a:ext cx="790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Bat Pack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9" name="Picture 2" descr="Thumb of a white Liberty Advanced 11.5&quot; softball glove with a white basket web - SKU: RLA115-3W">
            <a:extLst>
              <a:ext uri="{FF2B5EF4-FFF2-40B4-BE49-F238E27FC236}">
                <a16:creationId xmlns:a16="http://schemas.microsoft.com/office/drawing/2014/main" id="{54D3C039-417B-B82B-6E64-010F28524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60" y="4719779"/>
            <a:ext cx="1089318" cy="7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34626E1-A366-ACEA-AC83-0F4507DE029C}"/>
              </a:ext>
            </a:extLst>
          </p:cNvPr>
          <p:cNvSpPr txBox="1"/>
          <p:nvPr/>
        </p:nvSpPr>
        <p:spPr>
          <a:xfrm>
            <a:off x="5057047" y="5508630"/>
            <a:ext cx="12618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Rawlings Liberty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Advanced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3059AE-56FE-68EC-AE16-2C1550DEE894}"/>
              </a:ext>
            </a:extLst>
          </p:cNvPr>
          <p:cNvSpPr txBox="1"/>
          <p:nvPr/>
        </p:nvSpPr>
        <p:spPr>
          <a:xfrm>
            <a:off x="2718218" y="4913249"/>
            <a:ext cx="17684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Women’s (Youth/Adult)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CB7C3391-49E7-1CD4-23A0-98EE7670A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67" y="3901553"/>
            <a:ext cx="1083774" cy="10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Easton Elbow WH">
            <a:extLst>
              <a:ext uri="{FF2B5EF4-FFF2-40B4-BE49-F238E27FC236}">
                <a16:creationId xmlns:a16="http://schemas.microsoft.com/office/drawing/2014/main" id="{3F0AADCD-FE9D-76DE-33F3-0AAC47FC2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72" y="4939437"/>
            <a:ext cx="821531" cy="8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CAD6C3-3DE7-177E-02EA-38B1D7373EBB}"/>
              </a:ext>
            </a:extLst>
          </p:cNvPr>
          <p:cNvSpPr txBox="1"/>
          <p:nvPr/>
        </p:nvSpPr>
        <p:spPr>
          <a:xfrm>
            <a:off x="7017788" y="5101836"/>
            <a:ext cx="10759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Elbow Guard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66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Softball</a:t>
            </a:r>
            <a:r>
              <a:rPr lang="en-US" baseline="30000" dirty="0"/>
              <a:t>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5ADE1-5292-4A54-AAB2-A63FB8A11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63"/>
          <a:stretch/>
        </p:blipFill>
        <p:spPr>
          <a:xfrm>
            <a:off x="4371714" y="142606"/>
            <a:ext cx="6078038" cy="1645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C77DAB-8712-F620-35A5-EBBA1752AE4B}"/>
              </a:ext>
            </a:extLst>
          </p:cNvPr>
          <p:cNvSpPr/>
          <p:nvPr/>
        </p:nvSpPr>
        <p:spPr>
          <a:xfrm>
            <a:off x="844741" y="3231518"/>
            <a:ext cx="1143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Visor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973C44-4563-E62C-FF4E-EBFF49367020}"/>
              </a:ext>
            </a:extLst>
          </p:cNvPr>
          <p:cNvSpPr txBox="1"/>
          <p:nvPr/>
        </p:nvSpPr>
        <p:spPr>
          <a:xfrm>
            <a:off x="8319901" y="2684699"/>
            <a:ext cx="3594254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82E8C08-4067-9AE0-9BE2-8D0BB0FFCDC4}"/>
              </a:ext>
            </a:extLst>
          </p:cNvPr>
          <p:cNvSpPr/>
          <p:nvPr/>
        </p:nvSpPr>
        <p:spPr>
          <a:xfrm>
            <a:off x="2937018" y="3297533"/>
            <a:ext cx="1143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6F9E7-9E1D-7B74-4CF7-ED6D183C6ADF}"/>
              </a:ext>
            </a:extLst>
          </p:cNvPr>
          <p:cNvSpPr txBox="1"/>
          <p:nvPr/>
        </p:nvSpPr>
        <p:spPr>
          <a:xfrm>
            <a:off x="8502096" y="5655656"/>
            <a:ext cx="3099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Teams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will also receive a bat donation from Easton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33504-B87C-B567-EF69-385BBC4FC1E7}"/>
              </a:ext>
            </a:extLst>
          </p:cNvPr>
          <p:cNvSpPr txBox="1"/>
          <p:nvPr/>
        </p:nvSpPr>
        <p:spPr>
          <a:xfrm>
            <a:off x="95929" y="5674810"/>
            <a:ext cx="24384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*LLS receives </a:t>
            </a:r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23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 jerseys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1" name="Picture 10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9BE0B65A-82C0-8973-392A-ECE5C157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92" y="1645563"/>
            <a:ext cx="1532137" cy="1697137"/>
          </a:xfrm>
          <a:prstGeom prst="rect">
            <a:avLst/>
          </a:prstGeom>
        </p:spPr>
      </p:pic>
      <p:pic>
        <p:nvPicPr>
          <p:cNvPr id="36" name="Picture 35" descr="A picture containing text, sleeve&#10;&#10;Description automatically generated">
            <a:extLst>
              <a:ext uri="{FF2B5EF4-FFF2-40B4-BE49-F238E27FC236}">
                <a16:creationId xmlns:a16="http://schemas.microsoft.com/office/drawing/2014/main" id="{D727B136-D791-258B-2798-E0F049DF5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5" y="3900456"/>
            <a:ext cx="1600423" cy="1667108"/>
          </a:xfrm>
          <a:prstGeom prst="rect">
            <a:avLst/>
          </a:prstGeom>
        </p:spPr>
      </p:pic>
      <p:pic>
        <p:nvPicPr>
          <p:cNvPr id="38" name="Picture 37" descr="A yellow and blue hat&#10;&#10;Description automatically generated with low confidence">
            <a:extLst>
              <a:ext uri="{FF2B5EF4-FFF2-40B4-BE49-F238E27FC236}">
                <a16:creationId xmlns:a16="http://schemas.microsoft.com/office/drawing/2014/main" id="{B5A0720D-CBD3-258B-764A-EBC47BB2B6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4"/>
          <a:stretch/>
        </p:blipFill>
        <p:spPr>
          <a:xfrm>
            <a:off x="753413" y="2317437"/>
            <a:ext cx="1234590" cy="86045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D0270E-96CB-6EFD-3C03-74D20668717F}"/>
              </a:ext>
            </a:extLst>
          </p:cNvPr>
          <p:cNvCxnSpPr/>
          <p:nvPr/>
        </p:nvCxnSpPr>
        <p:spPr>
          <a:xfrm>
            <a:off x="4685237" y="1982020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22BEAC-0C1C-DA82-D5BB-D44B6EE9BBDA}"/>
              </a:ext>
            </a:extLst>
          </p:cNvPr>
          <p:cNvCxnSpPr/>
          <p:nvPr/>
        </p:nvCxnSpPr>
        <p:spPr>
          <a:xfrm>
            <a:off x="8109343" y="1992668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1762AF3-C9D1-4A1B-A79F-906BB83845D2}"/>
              </a:ext>
            </a:extLst>
          </p:cNvPr>
          <p:cNvSpPr txBox="1"/>
          <p:nvPr/>
        </p:nvSpPr>
        <p:spPr>
          <a:xfrm>
            <a:off x="5146750" y="2856972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Helmet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F8B7F-797A-C468-CB67-F21225CBD53D}"/>
              </a:ext>
            </a:extLst>
          </p:cNvPr>
          <p:cNvSpPr txBox="1"/>
          <p:nvPr/>
        </p:nvSpPr>
        <p:spPr>
          <a:xfrm>
            <a:off x="4809701" y="4329397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Catchers Gear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*2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99436-49E9-9B88-C64A-9B1AED5B0CDD}"/>
              </a:ext>
            </a:extLst>
          </p:cNvPr>
          <p:cNvSpPr txBox="1"/>
          <p:nvPr/>
        </p:nvSpPr>
        <p:spPr>
          <a:xfrm>
            <a:off x="6558976" y="2931436"/>
            <a:ext cx="1410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Batting Gloves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3" name="Picture 12" descr="image preview">
            <a:extLst>
              <a:ext uri="{FF2B5EF4-FFF2-40B4-BE49-F238E27FC236}">
                <a16:creationId xmlns:a16="http://schemas.microsoft.com/office/drawing/2014/main" id="{366275DC-CF38-CAD7-4A8F-AB94ABEBC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06" y="3076700"/>
            <a:ext cx="1211766" cy="12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21AAFB-651C-CAA9-991B-25BD50925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3" t="16958" b="16972"/>
          <a:stretch/>
        </p:blipFill>
        <p:spPr bwMode="auto">
          <a:xfrm>
            <a:off x="4786273" y="1580376"/>
            <a:ext cx="1651518" cy="14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preview">
            <a:extLst>
              <a:ext uri="{FF2B5EF4-FFF2-40B4-BE49-F238E27FC236}">
                <a16:creationId xmlns:a16="http://schemas.microsoft.com/office/drawing/2014/main" id="{E9E141F2-8D12-4F70-8DED-8C702415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9" y="1739997"/>
            <a:ext cx="749758" cy="11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6318880-D54C-774F-918C-D6FAD27089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49" y="3297533"/>
            <a:ext cx="944740" cy="12251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85F14A9-85E8-D4B3-50DF-8E0E3D3D3E01}"/>
              </a:ext>
            </a:extLst>
          </p:cNvPr>
          <p:cNvSpPr txBox="1"/>
          <p:nvPr/>
        </p:nvSpPr>
        <p:spPr>
          <a:xfrm>
            <a:off x="6787315" y="4581517"/>
            <a:ext cx="790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Bat Pack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9" name="Picture 2" descr="Thumb of a white Liberty Advanced 11.5&quot; softball glove with a white basket web - SKU: RLA115-3W">
            <a:extLst>
              <a:ext uri="{FF2B5EF4-FFF2-40B4-BE49-F238E27FC236}">
                <a16:creationId xmlns:a16="http://schemas.microsoft.com/office/drawing/2014/main" id="{5692DACD-7712-8B24-7FBE-E780B180F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60" y="4719779"/>
            <a:ext cx="1089318" cy="7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B8EF639-BA48-C674-35A8-5CFE2C1F2FBD}"/>
              </a:ext>
            </a:extLst>
          </p:cNvPr>
          <p:cNvSpPr txBox="1"/>
          <p:nvPr/>
        </p:nvSpPr>
        <p:spPr>
          <a:xfrm>
            <a:off x="5057047" y="5508630"/>
            <a:ext cx="12618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Rawlings Liberty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Advanced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B04234-4A39-3CA4-B193-237939276175}"/>
              </a:ext>
            </a:extLst>
          </p:cNvPr>
          <p:cNvSpPr txBox="1"/>
          <p:nvPr/>
        </p:nvSpPr>
        <p:spPr>
          <a:xfrm>
            <a:off x="2718218" y="4913249"/>
            <a:ext cx="17684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Women’s (Youth/Adult)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85DE2D06-F71A-66DA-E44D-182F23457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67" y="3901553"/>
            <a:ext cx="1083774" cy="10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Easton Elbow WH">
            <a:extLst>
              <a:ext uri="{FF2B5EF4-FFF2-40B4-BE49-F238E27FC236}">
                <a16:creationId xmlns:a16="http://schemas.microsoft.com/office/drawing/2014/main" id="{C3CC775B-FF7E-7D82-4C1E-3484334E0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72" y="4939437"/>
            <a:ext cx="821531" cy="8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B49958-F68B-2B8F-5C41-09C0C4995503}"/>
              </a:ext>
            </a:extLst>
          </p:cNvPr>
          <p:cNvSpPr txBox="1"/>
          <p:nvPr/>
        </p:nvSpPr>
        <p:spPr>
          <a:xfrm>
            <a:off x="7017788" y="5101836"/>
            <a:ext cx="10759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Elbow Guard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157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2377-B576-5997-A24A-2D7A655F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 Pro Games T-Shirt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14DBC-41B9-262D-E39E-5DF027A44D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Softball</a:t>
            </a:r>
            <a:r>
              <a:rPr lang="en-US" baseline="30000" dirty="0"/>
              <a:t>®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F92AB2-892B-4AAC-2F07-BBE338BDCA07}"/>
              </a:ext>
            </a:extLst>
          </p:cNvPr>
          <p:cNvGrpSpPr>
            <a:grpSpLocks/>
          </p:cNvGrpSpPr>
          <p:nvPr/>
        </p:nvGrpSpPr>
        <p:grpSpPr>
          <a:xfrm>
            <a:off x="1139448" y="3481488"/>
            <a:ext cx="2098602" cy="2410946"/>
            <a:chOff x="0" y="0"/>
            <a:chExt cx="3037205" cy="3150235"/>
          </a:xfrm>
        </p:grpSpPr>
        <p:sp>
          <p:nvSpPr>
            <p:cNvPr id="5" name="Graphic 85">
              <a:extLst>
                <a:ext uri="{FF2B5EF4-FFF2-40B4-BE49-F238E27FC236}">
                  <a16:creationId xmlns:a16="http://schemas.microsoft.com/office/drawing/2014/main" id="{7DCDE31B-5170-2E7F-F892-6AADAA88330F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6" y="3117348"/>
                  </a:lnTo>
                  <a:lnTo>
                    <a:pt x="2137819" y="3066846"/>
                  </a:lnTo>
                  <a:lnTo>
                    <a:pt x="2272726" y="3016345"/>
                  </a:lnTo>
                  <a:lnTo>
                    <a:pt x="2313673" y="2993389"/>
                  </a:lnTo>
                  <a:lnTo>
                    <a:pt x="2313481" y="2937396"/>
                  </a:lnTo>
                  <a:lnTo>
                    <a:pt x="2312936" y="2877274"/>
                  </a:lnTo>
                  <a:lnTo>
                    <a:pt x="2310977" y="2748383"/>
                  </a:lnTo>
                  <a:lnTo>
                    <a:pt x="2308171" y="2614188"/>
                  </a:lnTo>
                  <a:lnTo>
                    <a:pt x="2301524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5390C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Graphic 86">
              <a:extLst>
                <a:ext uri="{FF2B5EF4-FFF2-40B4-BE49-F238E27FC236}">
                  <a16:creationId xmlns:a16="http://schemas.microsoft.com/office/drawing/2014/main" id="{980AC5D8-AFBB-4DBF-06CF-DE5F97D9705E}"/>
                </a:ext>
              </a:extLst>
            </p:cNvPr>
            <p:cNvSpPr/>
            <p:nvPr/>
          </p:nvSpPr>
          <p:spPr>
            <a:xfrm>
              <a:off x="1184210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Graphic 87">
              <a:extLst>
                <a:ext uri="{FF2B5EF4-FFF2-40B4-BE49-F238E27FC236}">
                  <a16:creationId xmlns:a16="http://schemas.microsoft.com/office/drawing/2014/main" id="{A6F4C51A-780C-E4F1-5BEA-9506E6EC806C}"/>
                </a:ext>
              </a:extLst>
            </p:cNvPr>
            <p:cNvSpPr/>
            <p:nvPr/>
          </p:nvSpPr>
          <p:spPr>
            <a:xfrm>
              <a:off x="1184214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Graphic 88">
              <a:extLst>
                <a:ext uri="{FF2B5EF4-FFF2-40B4-BE49-F238E27FC236}">
                  <a16:creationId xmlns:a16="http://schemas.microsoft.com/office/drawing/2014/main" id="{5A8FE07E-DA83-8B3E-51BD-9D8CA3270C1C}"/>
                </a:ext>
              </a:extLst>
            </p:cNvPr>
            <p:cNvSpPr/>
            <p:nvPr/>
          </p:nvSpPr>
          <p:spPr>
            <a:xfrm>
              <a:off x="1099902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Graphic 89">
              <a:extLst>
                <a:ext uri="{FF2B5EF4-FFF2-40B4-BE49-F238E27FC236}">
                  <a16:creationId xmlns:a16="http://schemas.microsoft.com/office/drawing/2014/main" id="{8EFBE683-D4CF-04F3-526E-286EBE9516E9}"/>
                </a:ext>
              </a:extLst>
            </p:cNvPr>
            <p:cNvSpPr/>
            <p:nvPr/>
          </p:nvSpPr>
          <p:spPr>
            <a:xfrm>
              <a:off x="2302975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Graphic 90">
              <a:extLst>
                <a:ext uri="{FF2B5EF4-FFF2-40B4-BE49-F238E27FC236}">
                  <a16:creationId xmlns:a16="http://schemas.microsoft.com/office/drawing/2014/main" id="{2C43075D-3D77-9859-FA30-4B6CD50CE8A8}"/>
                </a:ext>
              </a:extLst>
            </p:cNvPr>
            <p:cNvSpPr/>
            <p:nvPr/>
          </p:nvSpPr>
          <p:spPr>
            <a:xfrm>
              <a:off x="67411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Graphic 91">
              <a:extLst>
                <a:ext uri="{FF2B5EF4-FFF2-40B4-BE49-F238E27FC236}">
                  <a16:creationId xmlns:a16="http://schemas.microsoft.com/office/drawing/2014/main" id="{145E1E5D-0FFF-278E-203F-D7E1CBC3C1E8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6" y="3117348"/>
                  </a:lnTo>
                  <a:lnTo>
                    <a:pt x="2137819" y="3066846"/>
                  </a:lnTo>
                  <a:lnTo>
                    <a:pt x="2272726" y="3016345"/>
                  </a:lnTo>
                  <a:lnTo>
                    <a:pt x="2313673" y="2993389"/>
                  </a:lnTo>
                  <a:lnTo>
                    <a:pt x="2313481" y="2937396"/>
                  </a:lnTo>
                  <a:lnTo>
                    <a:pt x="2312936" y="2877274"/>
                  </a:lnTo>
                  <a:lnTo>
                    <a:pt x="2312086" y="2813959"/>
                  </a:lnTo>
                  <a:lnTo>
                    <a:pt x="2310977" y="2748383"/>
                  </a:lnTo>
                  <a:lnTo>
                    <a:pt x="2309656" y="2681481"/>
                  </a:lnTo>
                  <a:lnTo>
                    <a:pt x="2308171" y="2614188"/>
                  </a:lnTo>
                  <a:lnTo>
                    <a:pt x="2306568" y="2547438"/>
                  </a:lnTo>
                  <a:lnTo>
                    <a:pt x="2304895" y="2482164"/>
                  </a:lnTo>
                  <a:lnTo>
                    <a:pt x="2303198" y="2419301"/>
                  </a:lnTo>
                  <a:lnTo>
                    <a:pt x="2301524" y="2359783"/>
                  </a:lnTo>
                  <a:lnTo>
                    <a:pt x="2299922" y="2304544"/>
                  </a:lnTo>
                  <a:lnTo>
                    <a:pt x="2298436" y="2254518"/>
                  </a:lnTo>
                  <a:lnTo>
                    <a:pt x="2297116" y="2210640"/>
                  </a:lnTo>
                  <a:lnTo>
                    <a:pt x="2296007" y="2173844"/>
                  </a:lnTo>
                  <a:lnTo>
                    <a:pt x="2295156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Graphic 92">
              <a:extLst>
                <a:ext uri="{FF2B5EF4-FFF2-40B4-BE49-F238E27FC236}">
                  <a16:creationId xmlns:a16="http://schemas.microsoft.com/office/drawing/2014/main" id="{44457AF8-574D-51B3-592B-EBA4EB3A79FB}"/>
                </a:ext>
              </a:extLst>
            </p:cNvPr>
            <p:cNvSpPr/>
            <p:nvPr/>
          </p:nvSpPr>
          <p:spPr>
            <a:xfrm>
              <a:off x="717833" y="2908600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93" y="5715"/>
                  </a:lnTo>
                  <a:lnTo>
                    <a:pt x="5486" y="2870"/>
                  </a:lnTo>
                  <a:lnTo>
                    <a:pt x="1206" y="0"/>
                  </a:lnTo>
                  <a:lnTo>
                    <a:pt x="0" y="1663"/>
                  </a:lnTo>
                  <a:lnTo>
                    <a:pt x="4419" y="4622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74" y="19634"/>
                  </a:moveTo>
                  <a:lnTo>
                    <a:pt x="31064" y="17221"/>
                  </a:lnTo>
                  <a:lnTo>
                    <a:pt x="26352" y="14960"/>
                  </a:lnTo>
                  <a:lnTo>
                    <a:pt x="21805" y="12420"/>
                  </a:lnTo>
                  <a:lnTo>
                    <a:pt x="20815" y="14211"/>
                  </a:lnTo>
                  <a:lnTo>
                    <a:pt x="25387" y="16764"/>
                  </a:lnTo>
                  <a:lnTo>
                    <a:pt x="30111" y="19037"/>
                  </a:lnTo>
                  <a:lnTo>
                    <a:pt x="34759" y="21463"/>
                  </a:lnTo>
                  <a:lnTo>
                    <a:pt x="35674" y="19634"/>
                  </a:lnTo>
                  <a:close/>
                </a:path>
                <a:path w="720090" h="147955">
                  <a:moveTo>
                    <a:pt x="57467" y="29984"/>
                  </a:moveTo>
                  <a:lnTo>
                    <a:pt x="43243" y="23456"/>
                  </a:lnTo>
                  <a:lnTo>
                    <a:pt x="42354" y="25298"/>
                  </a:lnTo>
                  <a:lnTo>
                    <a:pt x="56629" y="31851"/>
                  </a:lnTo>
                  <a:lnTo>
                    <a:pt x="57467" y="29984"/>
                  </a:lnTo>
                  <a:close/>
                </a:path>
                <a:path w="720090" h="147955">
                  <a:moveTo>
                    <a:pt x="79654" y="39484"/>
                  </a:moveTo>
                  <a:lnTo>
                    <a:pt x="65189" y="33515"/>
                  </a:lnTo>
                  <a:lnTo>
                    <a:pt x="64363" y="35394"/>
                  </a:lnTo>
                  <a:lnTo>
                    <a:pt x="78879" y="41376"/>
                  </a:lnTo>
                  <a:lnTo>
                    <a:pt x="79654" y="39484"/>
                  </a:lnTo>
                  <a:close/>
                </a:path>
                <a:path w="720090" h="147955">
                  <a:moveTo>
                    <a:pt x="102082" y="48387"/>
                  </a:moveTo>
                  <a:lnTo>
                    <a:pt x="97142" y="46710"/>
                  </a:lnTo>
                  <a:lnTo>
                    <a:pt x="92329" y="44678"/>
                  </a:lnTo>
                  <a:lnTo>
                    <a:pt x="87503" y="42697"/>
                  </a:lnTo>
                  <a:lnTo>
                    <a:pt x="86741" y="44602"/>
                  </a:lnTo>
                  <a:lnTo>
                    <a:pt x="91579" y="46583"/>
                  </a:lnTo>
                  <a:lnTo>
                    <a:pt x="96405" y="48615"/>
                  </a:lnTo>
                  <a:lnTo>
                    <a:pt x="101358" y="50304"/>
                  </a:lnTo>
                  <a:lnTo>
                    <a:pt x="102082" y="48387"/>
                  </a:lnTo>
                  <a:close/>
                </a:path>
                <a:path w="720090" h="147955">
                  <a:moveTo>
                    <a:pt x="124802" y="56578"/>
                  </a:moveTo>
                  <a:lnTo>
                    <a:pt x="110070" y="51269"/>
                  </a:lnTo>
                  <a:lnTo>
                    <a:pt x="109359" y="53187"/>
                  </a:lnTo>
                  <a:lnTo>
                    <a:pt x="124117" y="58508"/>
                  </a:lnTo>
                  <a:lnTo>
                    <a:pt x="124802" y="56578"/>
                  </a:lnTo>
                  <a:close/>
                </a:path>
                <a:path w="720090" h="147955">
                  <a:moveTo>
                    <a:pt x="147701" y="64173"/>
                  </a:moveTo>
                  <a:lnTo>
                    <a:pt x="132778" y="59448"/>
                  </a:lnTo>
                  <a:lnTo>
                    <a:pt x="132118" y="61391"/>
                  </a:lnTo>
                  <a:lnTo>
                    <a:pt x="147078" y="66128"/>
                  </a:lnTo>
                  <a:lnTo>
                    <a:pt x="147701" y="64173"/>
                  </a:lnTo>
                  <a:close/>
                </a:path>
                <a:path w="720090" h="147955">
                  <a:moveTo>
                    <a:pt x="170738" y="71424"/>
                  </a:moveTo>
                  <a:lnTo>
                    <a:pt x="155790" y="66725"/>
                  </a:lnTo>
                  <a:lnTo>
                    <a:pt x="155181" y="68681"/>
                  </a:lnTo>
                  <a:lnTo>
                    <a:pt x="170141" y="73393"/>
                  </a:lnTo>
                  <a:lnTo>
                    <a:pt x="170738" y="71424"/>
                  </a:lnTo>
                  <a:close/>
                </a:path>
                <a:path w="720090" h="147955">
                  <a:moveTo>
                    <a:pt x="193967" y="78003"/>
                  </a:moveTo>
                  <a:lnTo>
                    <a:pt x="178854" y="73901"/>
                  </a:lnTo>
                  <a:lnTo>
                    <a:pt x="178282" y="75869"/>
                  </a:lnTo>
                  <a:lnTo>
                    <a:pt x="193421" y="79971"/>
                  </a:lnTo>
                  <a:lnTo>
                    <a:pt x="193967" y="78003"/>
                  </a:lnTo>
                  <a:close/>
                </a:path>
                <a:path w="720090" h="147955">
                  <a:moveTo>
                    <a:pt x="217284" y="84315"/>
                  </a:moveTo>
                  <a:lnTo>
                    <a:pt x="202158" y="80213"/>
                  </a:lnTo>
                  <a:lnTo>
                    <a:pt x="201625" y="82194"/>
                  </a:lnTo>
                  <a:lnTo>
                    <a:pt x="216763" y="86296"/>
                  </a:lnTo>
                  <a:lnTo>
                    <a:pt x="217284" y="84315"/>
                  </a:lnTo>
                  <a:close/>
                </a:path>
                <a:path w="720090" h="147955">
                  <a:moveTo>
                    <a:pt x="240715" y="90106"/>
                  </a:moveTo>
                  <a:lnTo>
                    <a:pt x="225463" y="86537"/>
                  </a:lnTo>
                  <a:lnTo>
                    <a:pt x="224967" y="88519"/>
                  </a:lnTo>
                  <a:lnTo>
                    <a:pt x="240233" y="92100"/>
                  </a:lnTo>
                  <a:lnTo>
                    <a:pt x="240715" y="90106"/>
                  </a:lnTo>
                  <a:close/>
                </a:path>
                <a:path w="720090" h="147955">
                  <a:moveTo>
                    <a:pt x="264261" y="95516"/>
                  </a:moveTo>
                  <a:lnTo>
                    <a:pt x="248996" y="92011"/>
                  </a:lnTo>
                  <a:lnTo>
                    <a:pt x="248526" y="94005"/>
                  </a:lnTo>
                  <a:lnTo>
                    <a:pt x="263817" y="97510"/>
                  </a:lnTo>
                  <a:lnTo>
                    <a:pt x="264261" y="95516"/>
                  </a:lnTo>
                  <a:close/>
                </a:path>
                <a:path w="720090" h="147955">
                  <a:moveTo>
                    <a:pt x="287820" y="100812"/>
                  </a:moveTo>
                  <a:lnTo>
                    <a:pt x="282689" y="99860"/>
                  </a:lnTo>
                  <a:lnTo>
                    <a:pt x="277634" y="98539"/>
                  </a:lnTo>
                  <a:lnTo>
                    <a:pt x="272529" y="97421"/>
                  </a:lnTo>
                  <a:lnTo>
                    <a:pt x="272097" y="99415"/>
                  </a:lnTo>
                  <a:lnTo>
                    <a:pt x="277202" y="100545"/>
                  </a:lnTo>
                  <a:lnTo>
                    <a:pt x="282270" y="101854"/>
                  </a:lnTo>
                  <a:lnTo>
                    <a:pt x="287401" y="102819"/>
                  </a:lnTo>
                  <a:lnTo>
                    <a:pt x="287820" y="100812"/>
                  </a:lnTo>
                  <a:close/>
                </a:path>
                <a:path w="720090" h="147955">
                  <a:moveTo>
                    <a:pt x="311543" y="105321"/>
                  </a:moveTo>
                  <a:lnTo>
                    <a:pt x="296151" y="102400"/>
                  </a:lnTo>
                  <a:lnTo>
                    <a:pt x="295744" y="104406"/>
                  </a:lnTo>
                  <a:lnTo>
                    <a:pt x="311150" y="107327"/>
                  </a:lnTo>
                  <a:lnTo>
                    <a:pt x="311543" y="105321"/>
                  </a:lnTo>
                  <a:close/>
                </a:path>
                <a:path w="720090" h="147955">
                  <a:moveTo>
                    <a:pt x="335280" y="109829"/>
                  </a:moveTo>
                  <a:lnTo>
                    <a:pt x="319887" y="106908"/>
                  </a:lnTo>
                  <a:lnTo>
                    <a:pt x="319506" y="108915"/>
                  </a:lnTo>
                  <a:lnTo>
                    <a:pt x="334911" y="111836"/>
                  </a:lnTo>
                  <a:lnTo>
                    <a:pt x="335280" y="109829"/>
                  </a:lnTo>
                  <a:close/>
                </a:path>
                <a:path w="720090" h="147955">
                  <a:moveTo>
                    <a:pt x="359067" y="114007"/>
                  </a:moveTo>
                  <a:lnTo>
                    <a:pt x="353898" y="113258"/>
                  </a:lnTo>
                  <a:lnTo>
                    <a:pt x="348742" y="112445"/>
                  </a:lnTo>
                  <a:lnTo>
                    <a:pt x="343623" y="111404"/>
                  </a:lnTo>
                  <a:lnTo>
                    <a:pt x="343268" y="113423"/>
                  </a:lnTo>
                  <a:lnTo>
                    <a:pt x="348386" y="114465"/>
                  </a:lnTo>
                  <a:lnTo>
                    <a:pt x="353555" y="115277"/>
                  </a:lnTo>
                  <a:lnTo>
                    <a:pt x="358724" y="116027"/>
                  </a:lnTo>
                  <a:lnTo>
                    <a:pt x="359067" y="114007"/>
                  </a:lnTo>
                  <a:close/>
                </a:path>
                <a:path w="720090" h="147955">
                  <a:moveTo>
                    <a:pt x="382930" y="117640"/>
                  </a:moveTo>
                  <a:lnTo>
                    <a:pt x="367449" y="115290"/>
                  </a:lnTo>
                  <a:lnTo>
                    <a:pt x="367118" y="117309"/>
                  </a:lnTo>
                  <a:lnTo>
                    <a:pt x="382625" y="119672"/>
                  </a:lnTo>
                  <a:lnTo>
                    <a:pt x="382930" y="117640"/>
                  </a:lnTo>
                  <a:close/>
                </a:path>
                <a:path w="720090" h="147955">
                  <a:moveTo>
                    <a:pt x="406819" y="121272"/>
                  </a:moveTo>
                  <a:lnTo>
                    <a:pt x="391337" y="118910"/>
                  </a:lnTo>
                  <a:lnTo>
                    <a:pt x="391033" y="120942"/>
                  </a:lnTo>
                  <a:lnTo>
                    <a:pt x="406539" y="123291"/>
                  </a:lnTo>
                  <a:lnTo>
                    <a:pt x="406819" y="121272"/>
                  </a:lnTo>
                  <a:close/>
                </a:path>
                <a:path w="720090" h="147955">
                  <a:moveTo>
                    <a:pt x="430733" y="124637"/>
                  </a:moveTo>
                  <a:lnTo>
                    <a:pt x="425538" y="124104"/>
                  </a:lnTo>
                  <a:lnTo>
                    <a:pt x="420370" y="123355"/>
                  </a:lnTo>
                  <a:lnTo>
                    <a:pt x="415213" y="122529"/>
                  </a:lnTo>
                  <a:lnTo>
                    <a:pt x="414934" y="124561"/>
                  </a:lnTo>
                  <a:lnTo>
                    <a:pt x="420090" y="125387"/>
                  </a:lnTo>
                  <a:lnTo>
                    <a:pt x="425272" y="126136"/>
                  </a:lnTo>
                  <a:lnTo>
                    <a:pt x="430466" y="126669"/>
                  </a:lnTo>
                  <a:lnTo>
                    <a:pt x="430733" y="124637"/>
                  </a:lnTo>
                  <a:close/>
                </a:path>
                <a:path w="720090" h="147955">
                  <a:moveTo>
                    <a:pt x="454736" y="127393"/>
                  </a:moveTo>
                  <a:lnTo>
                    <a:pt x="439166" y="125603"/>
                  </a:lnTo>
                  <a:lnTo>
                    <a:pt x="438912" y="127635"/>
                  </a:lnTo>
                  <a:lnTo>
                    <a:pt x="454494" y="129438"/>
                  </a:lnTo>
                  <a:lnTo>
                    <a:pt x="454736" y="127393"/>
                  </a:lnTo>
                  <a:close/>
                </a:path>
                <a:path w="720090" h="147955">
                  <a:moveTo>
                    <a:pt x="478726" y="130175"/>
                  </a:moveTo>
                  <a:lnTo>
                    <a:pt x="463169" y="128384"/>
                  </a:lnTo>
                  <a:lnTo>
                    <a:pt x="462927" y="130416"/>
                  </a:lnTo>
                  <a:lnTo>
                    <a:pt x="478510" y="132219"/>
                  </a:lnTo>
                  <a:lnTo>
                    <a:pt x="478726" y="130175"/>
                  </a:lnTo>
                  <a:close/>
                </a:path>
                <a:path w="720090" h="147955">
                  <a:moveTo>
                    <a:pt x="502716" y="132956"/>
                  </a:moveTo>
                  <a:lnTo>
                    <a:pt x="487159" y="131152"/>
                  </a:lnTo>
                  <a:lnTo>
                    <a:pt x="486943" y="133197"/>
                  </a:lnTo>
                  <a:lnTo>
                    <a:pt x="502526" y="135001"/>
                  </a:lnTo>
                  <a:lnTo>
                    <a:pt x="502716" y="132956"/>
                  </a:lnTo>
                  <a:close/>
                </a:path>
                <a:path w="720090" h="147955">
                  <a:moveTo>
                    <a:pt x="526796" y="134975"/>
                  </a:moveTo>
                  <a:lnTo>
                    <a:pt x="511175" y="133718"/>
                  </a:lnTo>
                  <a:lnTo>
                    <a:pt x="510984" y="135750"/>
                  </a:lnTo>
                  <a:lnTo>
                    <a:pt x="526618" y="137007"/>
                  </a:lnTo>
                  <a:lnTo>
                    <a:pt x="526796" y="134975"/>
                  </a:lnTo>
                  <a:close/>
                </a:path>
                <a:path w="720090" h="147955">
                  <a:moveTo>
                    <a:pt x="550875" y="136906"/>
                  </a:moveTo>
                  <a:lnTo>
                    <a:pt x="535254" y="135648"/>
                  </a:lnTo>
                  <a:lnTo>
                    <a:pt x="535076" y="137693"/>
                  </a:lnTo>
                  <a:lnTo>
                    <a:pt x="550710" y="138950"/>
                  </a:lnTo>
                  <a:lnTo>
                    <a:pt x="550875" y="136906"/>
                  </a:lnTo>
                  <a:close/>
                </a:path>
                <a:path w="720090" h="147955">
                  <a:moveTo>
                    <a:pt x="574941" y="138849"/>
                  </a:moveTo>
                  <a:lnTo>
                    <a:pt x="559320" y="137591"/>
                  </a:lnTo>
                  <a:lnTo>
                    <a:pt x="559168" y="139636"/>
                  </a:lnTo>
                  <a:lnTo>
                    <a:pt x="574802" y="140893"/>
                  </a:lnTo>
                  <a:lnTo>
                    <a:pt x="574941" y="138849"/>
                  </a:lnTo>
                  <a:close/>
                </a:path>
                <a:path w="720090" h="147955">
                  <a:moveTo>
                    <a:pt x="599033" y="140652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34"/>
                  </a:lnTo>
                  <a:lnTo>
                    <a:pt x="583272" y="141579"/>
                  </a:lnTo>
                  <a:lnTo>
                    <a:pt x="588479" y="141947"/>
                  </a:lnTo>
                  <a:lnTo>
                    <a:pt x="593686" y="142532"/>
                  </a:lnTo>
                  <a:lnTo>
                    <a:pt x="598906" y="142697"/>
                  </a:lnTo>
                  <a:lnTo>
                    <a:pt x="599033" y="140652"/>
                  </a:lnTo>
                  <a:close/>
                </a:path>
                <a:path w="720090" h="147955">
                  <a:moveTo>
                    <a:pt x="623163" y="141795"/>
                  </a:moveTo>
                  <a:lnTo>
                    <a:pt x="607517" y="141058"/>
                  </a:lnTo>
                  <a:lnTo>
                    <a:pt x="607390" y="143103"/>
                  </a:lnTo>
                  <a:lnTo>
                    <a:pt x="623049" y="143840"/>
                  </a:lnTo>
                  <a:lnTo>
                    <a:pt x="623163" y="141795"/>
                  </a:lnTo>
                  <a:close/>
                </a:path>
                <a:path w="720090" h="147955">
                  <a:moveTo>
                    <a:pt x="647293" y="142938"/>
                  </a:moveTo>
                  <a:lnTo>
                    <a:pt x="631634" y="142201"/>
                  </a:lnTo>
                  <a:lnTo>
                    <a:pt x="631532" y="144246"/>
                  </a:lnTo>
                  <a:lnTo>
                    <a:pt x="647192" y="144983"/>
                  </a:lnTo>
                  <a:lnTo>
                    <a:pt x="647293" y="142938"/>
                  </a:lnTo>
                  <a:close/>
                </a:path>
                <a:path w="720090" h="147955">
                  <a:moveTo>
                    <a:pt x="671423" y="144081"/>
                  </a:moveTo>
                  <a:lnTo>
                    <a:pt x="655777" y="143344"/>
                  </a:lnTo>
                  <a:lnTo>
                    <a:pt x="655688" y="145389"/>
                  </a:lnTo>
                  <a:lnTo>
                    <a:pt x="671347" y="146126"/>
                  </a:lnTo>
                  <a:lnTo>
                    <a:pt x="671423" y="144081"/>
                  </a:lnTo>
                  <a:close/>
                </a:path>
                <a:path w="720090" h="147955">
                  <a:moveTo>
                    <a:pt x="695553" y="145148"/>
                  </a:moveTo>
                  <a:lnTo>
                    <a:pt x="679907" y="144487"/>
                  </a:lnTo>
                  <a:lnTo>
                    <a:pt x="679831" y="146532"/>
                  </a:lnTo>
                  <a:lnTo>
                    <a:pt x="695490" y="147193"/>
                  </a:lnTo>
                  <a:lnTo>
                    <a:pt x="695553" y="145148"/>
                  </a:lnTo>
                  <a:close/>
                </a:path>
                <a:path w="720090" h="147955">
                  <a:moveTo>
                    <a:pt x="719709" y="145529"/>
                  </a:moveTo>
                  <a:lnTo>
                    <a:pt x="704049" y="145288"/>
                  </a:lnTo>
                  <a:lnTo>
                    <a:pt x="703986" y="147332"/>
                  </a:lnTo>
                  <a:lnTo>
                    <a:pt x="719658" y="147574"/>
                  </a:lnTo>
                  <a:lnTo>
                    <a:pt x="719709" y="14552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Graphic 93">
              <a:extLst>
                <a:ext uri="{FF2B5EF4-FFF2-40B4-BE49-F238E27FC236}">
                  <a16:creationId xmlns:a16="http://schemas.microsoft.com/office/drawing/2014/main" id="{84BF9A16-6B36-CD6B-58BC-52087E96FB12}"/>
                </a:ext>
              </a:extLst>
            </p:cNvPr>
            <p:cNvSpPr/>
            <p:nvPr/>
          </p:nvSpPr>
          <p:spPr>
            <a:xfrm>
              <a:off x="1445995" y="3055448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4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Graphic 94">
              <a:extLst>
                <a:ext uri="{FF2B5EF4-FFF2-40B4-BE49-F238E27FC236}">
                  <a16:creationId xmlns:a16="http://schemas.microsoft.com/office/drawing/2014/main" id="{35D18AC4-6101-9CA6-DFC5-8BBCD57CC7F4}"/>
                </a:ext>
              </a:extLst>
            </p:cNvPr>
            <p:cNvSpPr/>
            <p:nvPr/>
          </p:nvSpPr>
          <p:spPr>
            <a:xfrm>
              <a:off x="1639256" y="2913172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24"/>
                  </a:moveTo>
                  <a:lnTo>
                    <a:pt x="15659" y="139179"/>
                  </a:lnTo>
                  <a:lnTo>
                    <a:pt x="0" y="139915"/>
                  </a:lnTo>
                  <a:lnTo>
                    <a:pt x="76" y="141960"/>
                  </a:lnTo>
                  <a:lnTo>
                    <a:pt x="15735" y="141224"/>
                  </a:lnTo>
                  <a:close/>
                </a:path>
                <a:path w="673100" h="142240">
                  <a:moveTo>
                    <a:pt x="39878" y="140081"/>
                  </a:moveTo>
                  <a:lnTo>
                    <a:pt x="39776" y="138023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81"/>
                  </a:lnTo>
                  <a:close/>
                </a:path>
                <a:path w="673100" h="142240">
                  <a:moveTo>
                    <a:pt x="64020" y="138938"/>
                  </a:moveTo>
                  <a:lnTo>
                    <a:pt x="63906" y="136893"/>
                  </a:lnTo>
                  <a:lnTo>
                    <a:pt x="48260" y="137629"/>
                  </a:lnTo>
                  <a:lnTo>
                    <a:pt x="48361" y="139674"/>
                  </a:lnTo>
                  <a:lnTo>
                    <a:pt x="64020" y="138938"/>
                  </a:lnTo>
                  <a:close/>
                </a:path>
                <a:path w="673100" h="142240">
                  <a:moveTo>
                    <a:pt x="88176" y="137693"/>
                  </a:moveTo>
                  <a:lnTo>
                    <a:pt x="88036" y="135648"/>
                  </a:lnTo>
                  <a:lnTo>
                    <a:pt x="82829" y="136093"/>
                  </a:lnTo>
                  <a:lnTo>
                    <a:pt x="77609" y="136194"/>
                  </a:lnTo>
                  <a:lnTo>
                    <a:pt x="72390" y="136486"/>
                  </a:lnTo>
                  <a:lnTo>
                    <a:pt x="72517" y="138531"/>
                  </a:lnTo>
                  <a:lnTo>
                    <a:pt x="77736" y="138239"/>
                  </a:lnTo>
                  <a:lnTo>
                    <a:pt x="82969" y="138137"/>
                  </a:lnTo>
                  <a:lnTo>
                    <a:pt x="88176" y="137693"/>
                  </a:lnTo>
                  <a:close/>
                </a:path>
                <a:path w="673100" h="142240">
                  <a:moveTo>
                    <a:pt x="112268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68" y="135750"/>
                  </a:lnTo>
                  <a:close/>
                </a:path>
                <a:path w="673100" h="142240">
                  <a:moveTo>
                    <a:pt x="136372" y="133807"/>
                  </a:moveTo>
                  <a:lnTo>
                    <a:pt x="136194" y="131762"/>
                  </a:lnTo>
                  <a:lnTo>
                    <a:pt x="120586" y="133019"/>
                  </a:lnTo>
                  <a:lnTo>
                    <a:pt x="120738" y="135064"/>
                  </a:lnTo>
                  <a:lnTo>
                    <a:pt x="136372" y="133807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58"/>
                  </a:lnTo>
                  <a:lnTo>
                    <a:pt x="173939" y="128790"/>
                  </a:lnTo>
                  <a:lnTo>
                    <a:pt x="168732" y="129146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46" y="126822"/>
                  </a:moveTo>
                  <a:lnTo>
                    <a:pt x="208305" y="124790"/>
                  </a:lnTo>
                  <a:lnTo>
                    <a:pt x="192747" y="126580"/>
                  </a:lnTo>
                  <a:lnTo>
                    <a:pt x="192963" y="128625"/>
                  </a:lnTo>
                  <a:lnTo>
                    <a:pt x="208546" y="126822"/>
                  </a:lnTo>
                  <a:close/>
                </a:path>
                <a:path w="673100" h="142240">
                  <a:moveTo>
                    <a:pt x="232562" y="124040"/>
                  </a:moveTo>
                  <a:lnTo>
                    <a:pt x="232308" y="122008"/>
                  </a:lnTo>
                  <a:lnTo>
                    <a:pt x="216738" y="123812"/>
                  </a:lnTo>
                  <a:lnTo>
                    <a:pt x="216979" y="125844"/>
                  </a:lnTo>
                  <a:lnTo>
                    <a:pt x="232562" y="124040"/>
                  </a:lnTo>
                  <a:close/>
                </a:path>
                <a:path w="673100" h="142240">
                  <a:moveTo>
                    <a:pt x="256578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78" y="121259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4020"/>
                  </a:moveTo>
                  <a:lnTo>
                    <a:pt x="304063" y="111988"/>
                  </a:lnTo>
                  <a:lnTo>
                    <a:pt x="288569" y="114338"/>
                  </a:lnTo>
                  <a:lnTo>
                    <a:pt x="288874" y="116370"/>
                  </a:lnTo>
                  <a:lnTo>
                    <a:pt x="304380" y="114020"/>
                  </a:lnTo>
                  <a:close/>
                </a:path>
                <a:path w="673100" h="142240">
                  <a:moveTo>
                    <a:pt x="328282" y="110388"/>
                  </a:moveTo>
                  <a:lnTo>
                    <a:pt x="327939" y="108369"/>
                  </a:lnTo>
                  <a:lnTo>
                    <a:pt x="312445" y="110718"/>
                  </a:lnTo>
                  <a:lnTo>
                    <a:pt x="312775" y="112737"/>
                  </a:lnTo>
                  <a:lnTo>
                    <a:pt x="328282" y="110388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15"/>
                  </a:lnTo>
                  <a:lnTo>
                    <a:pt x="360019" y="102336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29" y="96748"/>
                  </a:moveTo>
                  <a:lnTo>
                    <a:pt x="399097" y="94742"/>
                  </a:lnTo>
                  <a:lnTo>
                    <a:pt x="394030" y="95999"/>
                  </a:lnTo>
                  <a:lnTo>
                    <a:pt x="388861" y="96799"/>
                  </a:lnTo>
                  <a:lnTo>
                    <a:pt x="383743" y="97828"/>
                  </a:lnTo>
                  <a:lnTo>
                    <a:pt x="384149" y="99834"/>
                  </a:lnTo>
                  <a:lnTo>
                    <a:pt x="389280" y="98806"/>
                  </a:lnTo>
                  <a:lnTo>
                    <a:pt x="394449" y="98005"/>
                  </a:lnTo>
                  <a:lnTo>
                    <a:pt x="399529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43" y="89344"/>
                  </a:lnTo>
                  <a:lnTo>
                    <a:pt x="407377" y="92849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65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20"/>
                  </a:moveTo>
                  <a:lnTo>
                    <a:pt x="492861" y="71539"/>
                  </a:lnTo>
                  <a:lnTo>
                    <a:pt x="477748" y="75641"/>
                  </a:lnTo>
                  <a:lnTo>
                    <a:pt x="478282" y="77622"/>
                  </a:lnTo>
                  <a:lnTo>
                    <a:pt x="493420" y="73520"/>
                  </a:lnTo>
                  <a:close/>
                </a:path>
                <a:path w="673100" h="142240">
                  <a:moveTo>
                    <a:pt x="516610" y="66662"/>
                  </a:moveTo>
                  <a:lnTo>
                    <a:pt x="516013" y="64706"/>
                  </a:lnTo>
                  <a:lnTo>
                    <a:pt x="511022" y="66243"/>
                  </a:lnTo>
                  <a:lnTo>
                    <a:pt x="506082" y="67932"/>
                  </a:lnTo>
                  <a:lnTo>
                    <a:pt x="501053" y="69329"/>
                  </a:lnTo>
                  <a:lnTo>
                    <a:pt x="501624" y="71297"/>
                  </a:lnTo>
                  <a:lnTo>
                    <a:pt x="506653" y="69888"/>
                  </a:lnTo>
                  <a:lnTo>
                    <a:pt x="511619" y="68199"/>
                  </a:lnTo>
                  <a:lnTo>
                    <a:pt x="516610" y="66662"/>
                  </a:lnTo>
                  <a:close/>
                </a:path>
                <a:path w="673100" h="142240">
                  <a:moveTo>
                    <a:pt x="539673" y="59397"/>
                  </a:moveTo>
                  <a:lnTo>
                    <a:pt x="539038" y="57454"/>
                  </a:lnTo>
                  <a:lnTo>
                    <a:pt x="524103" y="62153"/>
                  </a:lnTo>
                  <a:lnTo>
                    <a:pt x="524713" y="64109"/>
                  </a:lnTo>
                  <a:lnTo>
                    <a:pt x="539673" y="59397"/>
                  </a:lnTo>
                  <a:close/>
                </a:path>
                <a:path w="673100" h="142240">
                  <a:moveTo>
                    <a:pt x="562546" y="51498"/>
                  </a:moveTo>
                  <a:lnTo>
                    <a:pt x="561860" y="49568"/>
                  </a:lnTo>
                  <a:lnTo>
                    <a:pt x="547128" y="54876"/>
                  </a:lnTo>
                  <a:lnTo>
                    <a:pt x="547789" y="56819"/>
                  </a:lnTo>
                  <a:lnTo>
                    <a:pt x="562546" y="51498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38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14"/>
                  </a:moveTo>
                  <a:lnTo>
                    <a:pt x="650608" y="11798"/>
                  </a:lnTo>
                  <a:lnTo>
                    <a:pt x="636663" y="18884"/>
                  </a:lnTo>
                  <a:lnTo>
                    <a:pt x="637552" y="20726"/>
                  </a:lnTo>
                  <a:lnTo>
                    <a:pt x="651560" y="13614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48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5" name="Image 95">
              <a:extLst>
                <a:ext uri="{FF2B5EF4-FFF2-40B4-BE49-F238E27FC236}">
                  <a16:creationId xmlns:a16="http://schemas.microsoft.com/office/drawing/2014/main" id="{9C9EE842-4FD5-C4F3-D4AB-ACC3DDE36B9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0153" y="1034577"/>
              <a:ext cx="498274" cy="344925"/>
            </a:xfrm>
            <a:prstGeom prst="rect">
              <a:avLst/>
            </a:prstGeom>
          </p:spPr>
        </p:pic>
        <p:pic>
          <p:nvPicPr>
            <p:cNvPr id="16" name="Image 96">
              <a:extLst>
                <a:ext uri="{FF2B5EF4-FFF2-40B4-BE49-F238E27FC236}">
                  <a16:creationId xmlns:a16="http://schemas.microsoft.com/office/drawing/2014/main" id="{ADE0A7FF-42F1-A178-C22E-DF29F620851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52" y="1034359"/>
              <a:ext cx="497989" cy="344704"/>
            </a:xfrm>
            <a:prstGeom prst="rect">
              <a:avLst/>
            </a:prstGeom>
          </p:spPr>
        </p:pic>
        <p:pic>
          <p:nvPicPr>
            <p:cNvPr id="17" name="Image 97">
              <a:extLst>
                <a:ext uri="{FF2B5EF4-FFF2-40B4-BE49-F238E27FC236}">
                  <a16:creationId xmlns:a16="http://schemas.microsoft.com/office/drawing/2014/main" id="{CFFC7CFB-0820-BA51-EB3B-83F6128AB18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358" y="1221360"/>
              <a:ext cx="178346" cy="191744"/>
            </a:xfrm>
            <a:prstGeom prst="rect">
              <a:avLst/>
            </a:prstGeom>
          </p:spPr>
        </p:pic>
        <p:sp>
          <p:nvSpPr>
            <p:cNvPr id="18" name="Graphic 98">
              <a:extLst>
                <a:ext uri="{FF2B5EF4-FFF2-40B4-BE49-F238E27FC236}">
                  <a16:creationId xmlns:a16="http://schemas.microsoft.com/office/drawing/2014/main" id="{E2885581-25DE-B23F-C8FD-0C2DC44CF835}"/>
                </a:ext>
              </a:extLst>
            </p:cNvPr>
            <p:cNvSpPr/>
            <p:nvPr/>
          </p:nvSpPr>
          <p:spPr>
            <a:xfrm>
              <a:off x="1409500" y="1221367"/>
              <a:ext cx="103505" cy="191770"/>
            </a:xfrm>
            <a:custGeom>
              <a:avLst/>
              <a:gdLst/>
              <a:ahLst/>
              <a:cxnLst/>
              <a:rect l="l" t="t" r="r" b="b"/>
              <a:pathLst>
                <a:path w="103505" h="191770">
                  <a:moveTo>
                    <a:pt x="103022" y="152400"/>
                  </a:moveTo>
                  <a:lnTo>
                    <a:pt x="44234" y="152400"/>
                  </a:lnTo>
                  <a:lnTo>
                    <a:pt x="44234" y="113030"/>
                  </a:lnTo>
                  <a:lnTo>
                    <a:pt x="97421" y="113030"/>
                  </a:lnTo>
                  <a:lnTo>
                    <a:pt x="97421" y="73660"/>
                  </a:lnTo>
                  <a:lnTo>
                    <a:pt x="44234" y="73660"/>
                  </a:lnTo>
                  <a:lnTo>
                    <a:pt x="44234" y="39370"/>
                  </a:lnTo>
                  <a:lnTo>
                    <a:pt x="102463" y="39370"/>
                  </a:lnTo>
                  <a:lnTo>
                    <a:pt x="102463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73660"/>
                  </a:lnTo>
                  <a:lnTo>
                    <a:pt x="0" y="113030"/>
                  </a:lnTo>
                  <a:lnTo>
                    <a:pt x="0" y="152400"/>
                  </a:lnTo>
                  <a:lnTo>
                    <a:pt x="0" y="191770"/>
                  </a:lnTo>
                  <a:lnTo>
                    <a:pt x="103022" y="191770"/>
                  </a:lnTo>
                  <a:lnTo>
                    <a:pt x="103022" y="15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9" name="Image 99">
              <a:extLst>
                <a:ext uri="{FF2B5EF4-FFF2-40B4-BE49-F238E27FC236}">
                  <a16:creationId xmlns:a16="http://schemas.microsoft.com/office/drawing/2014/main" id="{3502B529-8863-BDB4-C7F8-DABBEE83923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9962" y="1221353"/>
              <a:ext cx="120662" cy="191744"/>
            </a:xfrm>
            <a:prstGeom prst="rect">
              <a:avLst/>
            </a:prstGeom>
          </p:spPr>
        </p:pic>
        <p:sp>
          <p:nvSpPr>
            <p:cNvPr id="20" name="Graphic 100">
              <a:extLst>
                <a:ext uri="{FF2B5EF4-FFF2-40B4-BE49-F238E27FC236}">
                  <a16:creationId xmlns:a16="http://schemas.microsoft.com/office/drawing/2014/main" id="{3625C4EC-465C-3FE7-8DAC-019657AB9464}"/>
                </a:ext>
              </a:extLst>
            </p:cNvPr>
            <p:cNvSpPr/>
            <p:nvPr/>
          </p:nvSpPr>
          <p:spPr>
            <a:xfrm>
              <a:off x="1682449" y="1221024"/>
              <a:ext cx="119380" cy="191770"/>
            </a:xfrm>
            <a:custGeom>
              <a:avLst/>
              <a:gdLst/>
              <a:ahLst/>
              <a:cxnLst/>
              <a:rect l="l" t="t" r="r" b="b"/>
              <a:pathLst>
                <a:path w="119380" h="191770">
                  <a:moveTo>
                    <a:pt x="119265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7515" y="40640"/>
                  </a:lnTo>
                  <a:lnTo>
                    <a:pt x="37515" y="191770"/>
                  </a:lnTo>
                  <a:lnTo>
                    <a:pt x="81749" y="191770"/>
                  </a:lnTo>
                  <a:lnTo>
                    <a:pt x="81749" y="40640"/>
                  </a:lnTo>
                  <a:lnTo>
                    <a:pt x="119265" y="40640"/>
                  </a:lnTo>
                  <a:lnTo>
                    <a:pt x="1192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1" name="Image 101">
              <a:extLst>
                <a:ext uri="{FF2B5EF4-FFF2-40B4-BE49-F238E27FC236}">
                  <a16:creationId xmlns:a16="http://schemas.microsoft.com/office/drawing/2014/main" id="{B517756B-5087-29B3-56FA-B6C78FA08CE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4428" y="753200"/>
              <a:ext cx="239979" cy="70535"/>
            </a:xfrm>
            <a:prstGeom prst="rect">
              <a:avLst/>
            </a:prstGeom>
          </p:spPr>
        </p:pic>
        <p:sp>
          <p:nvSpPr>
            <p:cNvPr id="22" name="Graphic 102">
              <a:extLst>
                <a:ext uri="{FF2B5EF4-FFF2-40B4-BE49-F238E27FC236}">
                  <a16:creationId xmlns:a16="http://schemas.microsoft.com/office/drawing/2014/main" id="{C2AEAB2F-FAC1-45B8-BABF-04FC75D30749}"/>
                </a:ext>
              </a:extLst>
            </p:cNvPr>
            <p:cNvSpPr/>
            <p:nvPr/>
          </p:nvSpPr>
          <p:spPr>
            <a:xfrm>
              <a:off x="1262320" y="662110"/>
              <a:ext cx="484505" cy="479425"/>
            </a:xfrm>
            <a:custGeom>
              <a:avLst/>
              <a:gdLst/>
              <a:ahLst/>
              <a:cxnLst/>
              <a:rect l="l" t="t" r="r" b="b"/>
              <a:pathLst>
                <a:path w="484505" h="479425">
                  <a:moveTo>
                    <a:pt x="440626" y="464654"/>
                  </a:moveTo>
                  <a:lnTo>
                    <a:pt x="431114" y="464654"/>
                  </a:lnTo>
                  <a:lnTo>
                    <a:pt x="431114" y="467550"/>
                  </a:lnTo>
                  <a:lnTo>
                    <a:pt x="434238" y="467550"/>
                  </a:lnTo>
                  <a:lnTo>
                    <a:pt x="434238" y="479171"/>
                  </a:lnTo>
                  <a:lnTo>
                    <a:pt x="437489" y="479171"/>
                  </a:lnTo>
                  <a:lnTo>
                    <a:pt x="437489" y="467550"/>
                  </a:lnTo>
                  <a:lnTo>
                    <a:pt x="440626" y="467550"/>
                  </a:lnTo>
                  <a:lnTo>
                    <a:pt x="440626" y="464654"/>
                  </a:lnTo>
                  <a:close/>
                </a:path>
                <a:path w="484505" h="479425">
                  <a:moveTo>
                    <a:pt x="458089" y="479171"/>
                  </a:moveTo>
                  <a:lnTo>
                    <a:pt x="456831" y="471182"/>
                  </a:lnTo>
                  <a:lnTo>
                    <a:pt x="455764" y="464375"/>
                  </a:lnTo>
                  <a:lnTo>
                    <a:pt x="453390" y="464375"/>
                  </a:lnTo>
                  <a:lnTo>
                    <a:pt x="449643" y="473214"/>
                  </a:lnTo>
                  <a:lnTo>
                    <a:pt x="448830" y="471182"/>
                  </a:lnTo>
                  <a:lnTo>
                    <a:pt x="446087" y="464375"/>
                  </a:lnTo>
                  <a:lnTo>
                    <a:pt x="443725" y="464375"/>
                  </a:lnTo>
                  <a:lnTo>
                    <a:pt x="441121" y="479171"/>
                  </a:lnTo>
                  <a:lnTo>
                    <a:pt x="444373" y="479171"/>
                  </a:lnTo>
                  <a:lnTo>
                    <a:pt x="445630" y="471182"/>
                  </a:lnTo>
                  <a:lnTo>
                    <a:pt x="448995" y="479361"/>
                  </a:lnTo>
                  <a:lnTo>
                    <a:pt x="450291" y="479361"/>
                  </a:lnTo>
                  <a:lnTo>
                    <a:pt x="452882" y="473214"/>
                  </a:lnTo>
                  <a:lnTo>
                    <a:pt x="453732" y="471182"/>
                  </a:lnTo>
                  <a:lnTo>
                    <a:pt x="454837" y="479171"/>
                  </a:lnTo>
                  <a:lnTo>
                    <a:pt x="458089" y="479171"/>
                  </a:lnTo>
                  <a:close/>
                </a:path>
                <a:path w="484505" h="479425">
                  <a:moveTo>
                    <a:pt x="484416" y="55549"/>
                  </a:moveTo>
                  <a:lnTo>
                    <a:pt x="437184" y="55549"/>
                  </a:lnTo>
                  <a:lnTo>
                    <a:pt x="437184" y="96113"/>
                  </a:lnTo>
                  <a:lnTo>
                    <a:pt x="411988" y="255143"/>
                  </a:lnTo>
                  <a:lnTo>
                    <a:pt x="405930" y="247738"/>
                  </a:lnTo>
                  <a:lnTo>
                    <a:pt x="405930" y="293420"/>
                  </a:lnTo>
                  <a:lnTo>
                    <a:pt x="382854" y="439051"/>
                  </a:lnTo>
                  <a:lnTo>
                    <a:pt x="259892" y="439051"/>
                  </a:lnTo>
                  <a:lnTo>
                    <a:pt x="299288" y="399656"/>
                  </a:lnTo>
                  <a:lnTo>
                    <a:pt x="366623" y="332295"/>
                  </a:lnTo>
                  <a:lnTo>
                    <a:pt x="392214" y="306692"/>
                  </a:lnTo>
                  <a:lnTo>
                    <a:pt x="392341" y="307009"/>
                  </a:lnTo>
                  <a:lnTo>
                    <a:pt x="392658" y="306692"/>
                  </a:lnTo>
                  <a:lnTo>
                    <a:pt x="405930" y="293420"/>
                  </a:lnTo>
                  <a:lnTo>
                    <a:pt x="405930" y="247738"/>
                  </a:lnTo>
                  <a:lnTo>
                    <a:pt x="379831" y="215798"/>
                  </a:lnTo>
                  <a:lnTo>
                    <a:pt x="372694" y="210566"/>
                  </a:lnTo>
                  <a:lnTo>
                    <a:pt x="372694" y="269214"/>
                  </a:lnTo>
                  <a:lnTo>
                    <a:pt x="309613" y="332295"/>
                  </a:lnTo>
                  <a:lnTo>
                    <a:pt x="299275" y="321957"/>
                  </a:lnTo>
                  <a:lnTo>
                    <a:pt x="281114" y="303809"/>
                  </a:lnTo>
                  <a:lnTo>
                    <a:pt x="281114" y="360794"/>
                  </a:lnTo>
                  <a:lnTo>
                    <a:pt x="242252" y="399656"/>
                  </a:lnTo>
                  <a:lnTo>
                    <a:pt x="224574" y="381990"/>
                  </a:lnTo>
                  <a:lnTo>
                    <a:pt x="224574" y="439051"/>
                  </a:lnTo>
                  <a:lnTo>
                    <a:pt x="101561" y="439051"/>
                  </a:lnTo>
                  <a:lnTo>
                    <a:pt x="78409" y="292862"/>
                  </a:lnTo>
                  <a:lnTo>
                    <a:pt x="224574" y="439051"/>
                  </a:lnTo>
                  <a:lnTo>
                    <a:pt x="224574" y="381990"/>
                  </a:lnTo>
                  <a:lnTo>
                    <a:pt x="203390" y="360819"/>
                  </a:lnTo>
                  <a:lnTo>
                    <a:pt x="231914" y="332295"/>
                  </a:lnTo>
                  <a:lnTo>
                    <a:pt x="242252" y="321957"/>
                  </a:lnTo>
                  <a:lnTo>
                    <a:pt x="281114" y="360794"/>
                  </a:lnTo>
                  <a:lnTo>
                    <a:pt x="281114" y="303809"/>
                  </a:lnTo>
                  <a:lnTo>
                    <a:pt x="244157" y="266852"/>
                  </a:lnTo>
                  <a:lnTo>
                    <a:pt x="242214" y="264947"/>
                  </a:lnTo>
                  <a:lnTo>
                    <a:pt x="174891" y="332295"/>
                  </a:lnTo>
                  <a:lnTo>
                    <a:pt x="135458" y="292862"/>
                  </a:lnTo>
                  <a:lnTo>
                    <a:pt x="111836" y="269240"/>
                  </a:lnTo>
                  <a:lnTo>
                    <a:pt x="124371" y="255295"/>
                  </a:lnTo>
                  <a:lnTo>
                    <a:pt x="137541" y="240652"/>
                  </a:lnTo>
                  <a:lnTo>
                    <a:pt x="168808" y="219316"/>
                  </a:lnTo>
                  <a:lnTo>
                    <a:pt x="204203" y="205955"/>
                  </a:lnTo>
                  <a:lnTo>
                    <a:pt x="242265" y="201345"/>
                  </a:lnTo>
                  <a:lnTo>
                    <a:pt x="280377" y="205968"/>
                  </a:lnTo>
                  <a:lnTo>
                    <a:pt x="315772" y="219329"/>
                  </a:lnTo>
                  <a:lnTo>
                    <a:pt x="347027" y="240677"/>
                  </a:lnTo>
                  <a:lnTo>
                    <a:pt x="372694" y="269214"/>
                  </a:lnTo>
                  <a:lnTo>
                    <a:pt x="372694" y="210566"/>
                  </a:lnTo>
                  <a:lnTo>
                    <a:pt x="360121" y="201345"/>
                  </a:lnTo>
                  <a:lnTo>
                    <a:pt x="339369" y="186118"/>
                  </a:lnTo>
                  <a:lnTo>
                    <a:pt x="292785" y="167386"/>
                  </a:lnTo>
                  <a:lnTo>
                    <a:pt x="242265" y="160858"/>
                  </a:lnTo>
                  <a:lnTo>
                    <a:pt x="191719" y="167398"/>
                  </a:lnTo>
                  <a:lnTo>
                    <a:pt x="145110" y="186169"/>
                  </a:lnTo>
                  <a:lnTo>
                    <a:pt x="104622" y="215887"/>
                  </a:lnTo>
                  <a:lnTo>
                    <a:pt x="72466" y="255295"/>
                  </a:lnTo>
                  <a:lnTo>
                    <a:pt x="47231" y="96113"/>
                  </a:lnTo>
                  <a:lnTo>
                    <a:pt x="118186" y="96050"/>
                  </a:lnTo>
                  <a:lnTo>
                    <a:pt x="109359" y="40322"/>
                  </a:lnTo>
                  <a:lnTo>
                    <a:pt x="375081" y="40322"/>
                  </a:lnTo>
                  <a:lnTo>
                    <a:pt x="366242" y="96050"/>
                  </a:lnTo>
                  <a:lnTo>
                    <a:pt x="437184" y="96113"/>
                  </a:lnTo>
                  <a:lnTo>
                    <a:pt x="437184" y="55549"/>
                  </a:lnTo>
                  <a:lnTo>
                    <a:pt x="413473" y="55549"/>
                  </a:lnTo>
                  <a:lnTo>
                    <a:pt x="415886" y="40322"/>
                  </a:lnTo>
                  <a:lnTo>
                    <a:pt x="422275" y="0"/>
                  </a:lnTo>
                  <a:lnTo>
                    <a:pt x="62153" y="0"/>
                  </a:lnTo>
                  <a:lnTo>
                    <a:pt x="70954" y="55549"/>
                  </a:lnTo>
                  <a:lnTo>
                    <a:pt x="0" y="55549"/>
                  </a:lnTo>
                  <a:lnTo>
                    <a:pt x="67132" y="479361"/>
                  </a:lnTo>
                  <a:lnTo>
                    <a:pt x="417296" y="479361"/>
                  </a:lnTo>
                  <a:lnTo>
                    <a:pt x="423684" y="439051"/>
                  </a:lnTo>
                  <a:lnTo>
                    <a:pt x="446747" y="293420"/>
                  </a:lnTo>
                  <a:lnTo>
                    <a:pt x="452805" y="255143"/>
                  </a:lnTo>
                  <a:lnTo>
                    <a:pt x="484416" y="555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3" name="Image 103">
              <a:extLst>
                <a:ext uri="{FF2B5EF4-FFF2-40B4-BE49-F238E27FC236}">
                  <a16:creationId xmlns:a16="http://schemas.microsoft.com/office/drawing/2014/main" id="{2A6C342C-48F3-76B0-1F39-6B88C521CDE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5561" y="433282"/>
              <a:ext cx="191738" cy="120399"/>
            </a:xfrm>
            <a:prstGeom prst="rect">
              <a:avLst/>
            </a:prstGeom>
          </p:spPr>
        </p:pic>
      </p:grpSp>
      <p:pic>
        <p:nvPicPr>
          <p:cNvPr id="24" name="Image 83">
            <a:extLst>
              <a:ext uri="{FF2B5EF4-FFF2-40B4-BE49-F238E27FC236}">
                <a16:creationId xmlns:a16="http://schemas.microsoft.com/office/drawing/2014/main" id="{E0B162B3-AE96-0050-6A17-EA84B30C10AC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2" y="2193659"/>
            <a:ext cx="3945120" cy="103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65">
            <a:extLst>
              <a:ext uri="{FF2B5EF4-FFF2-40B4-BE49-F238E27FC236}">
                <a16:creationId xmlns:a16="http://schemas.microsoft.com/office/drawing/2014/main" id="{B2404ADA-1D61-46BC-41EC-0DCBA48B5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62" y="18747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West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Image 182">
            <a:extLst>
              <a:ext uri="{FF2B5EF4-FFF2-40B4-BE49-F238E27FC236}">
                <a16:creationId xmlns:a16="http://schemas.microsoft.com/office/drawing/2014/main" id="{42FB55D8-9B99-3F42-26AF-DB2602C53E3D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73" y="2192748"/>
            <a:ext cx="3731349" cy="103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CBB920A-A389-E1D1-6A6E-EFEC5106A026}"/>
              </a:ext>
            </a:extLst>
          </p:cNvPr>
          <p:cNvGrpSpPr>
            <a:grpSpLocks/>
          </p:cNvGrpSpPr>
          <p:nvPr/>
        </p:nvGrpSpPr>
        <p:grpSpPr>
          <a:xfrm>
            <a:off x="4955458" y="3425534"/>
            <a:ext cx="2415429" cy="2617227"/>
            <a:chOff x="0" y="0"/>
            <a:chExt cx="3037205" cy="3150235"/>
          </a:xfrm>
        </p:grpSpPr>
        <p:sp>
          <p:nvSpPr>
            <p:cNvPr id="28" name="Graphic 184">
              <a:extLst>
                <a:ext uri="{FF2B5EF4-FFF2-40B4-BE49-F238E27FC236}">
                  <a16:creationId xmlns:a16="http://schemas.microsoft.com/office/drawing/2014/main" id="{B18C6F15-1FFF-EB90-E634-CCC9EFF3493D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0094A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Graphic 185">
              <a:extLst>
                <a:ext uri="{FF2B5EF4-FFF2-40B4-BE49-F238E27FC236}">
                  <a16:creationId xmlns:a16="http://schemas.microsoft.com/office/drawing/2014/main" id="{DEE75C1F-B1A8-567B-13B3-663B475A4AC6}"/>
                </a:ext>
              </a:extLst>
            </p:cNvPr>
            <p:cNvSpPr/>
            <p:nvPr/>
          </p:nvSpPr>
          <p:spPr>
            <a:xfrm>
              <a:off x="1184211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Graphic 186">
              <a:extLst>
                <a:ext uri="{FF2B5EF4-FFF2-40B4-BE49-F238E27FC236}">
                  <a16:creationId xmlns:a16="http://schemas.microsoft.com/office/drawing/2014/main" id="{85B25807-54CF-F2B9-BA74-BA6F8B427C2A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Graphic 187">
              <a:extLst>
                <a:ext uri="{FF2B5EF4-FFF2-40B4-BE49-F238E27FC236}">
                  <a16:creationId xmlns:a16="http://schemas.microsoft.com/office/drawing/2014/main" id="{0B0CE3EC-296D-BCC7-F2AD-6124C51F8117}"/>
                </a:ext>
              </a:extLst>
            </p:cNvPr>
            <p:cNvSpPr/>
            <p:nvPr/>
          </p:nvSpPr>
          <p:spPr>
            <a:xfrm>
              <a:off x="1099903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Graphic 188">
              <a:extLst>
                <a:ext uri="{FF2B5EF4-FFF2-40B4-BE49-F238E27FC236}">
                  <a16:creationId xmlns:a16="http://schemas.microsoft.com/office/drawing/2014/main" id="{6F000ED4-A4A2-0D06-2F28-799EC09D723E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Graphic 189">
              <a:extLst>
                <a:ext uri="{FF2B5EF4-FFF2-40B4-BE49-F238E27FC236}">
                  <a16:creationId xmlns:a16="http://schemas.microsoft.com/office/drawing/2014/main" id="{EC96B91E-B908-F145-01A4-533A359C9387}"/>
                </a:ext>
              </a:extLst>
            </p:cNvPr>
            <p:cNvSpPr/>
            <p:nvPr/>
          </p:nvSpPr>
          <p:spPr>
            <a:xfrm>
              <a:off x="674118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Graphic 190">
              <a:extLst>
                <a:ext uri="{FF2B5EF4-FFF2-40B4-BE49-F238E27FC236}">
                  <a16:creationId xmlns:a16="http://schemas.microsoft.com/office/drawing/2014/main" id="{48994A3A-E0C5-2552-A2E7-D4F230F90E74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Graphic 191">
              <a:extLst>
                <a:ext uri="{FF2B5EF4-FFF2-40B4-BE49-F238E27FC236}">
                  <a16:creationId xmlns:a16="http://schemas.microsoft.com/office/drawing/2014/main" id="{A283C64A-A071-7126-A113-E3AD306998C9}"/>
                </a:ext>
              </a:extLst>
            </p:cNvPr>
            <p:cNvSpPr/>
            <p:nvPr/>
          </p:nvSpPr>
          <p:spPr>
            <a:xfrm>
              <a:off x="717832" y="2908599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80" y="5715"/>
                  </a:lnTo>
                  <a:lnTo>
                    <a:pt x="5486" y="2870"/>
                  </a:lnTo>
                  <a:lnTo>
                    <a:pt x="1206" y="0"/>
                  </a:lnTo>
                  <a:lnTo>
                    <a:pt x="0" y="1663"/>
                  </a:lnTo>
                  <a:lnTo>
                    <a:pt x="4419" y="4622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74" y="19634"/>
                  </a:moveTo>
                  <a:lnTo>
                    <a:pt x="31064" y="17221"/>
                  </a:lnTo>
                  <a:lnTo>
                    <a:pt x="26352" y="14960"/>
                  </a:lnTo>
                  <a:lnTo>
                    <a:pt x="21805" y="12420"/>
                  </a:lnTo>
                  <a:lnTo>
                    <a:pt x="20815" y="14211"/>
                  </a:lnTo>
                  <a:lnTo>
                    <a:pt x="25387" y="16776"/>
                  </a:lnTo>
                  <a:lnTo>
                    <a:pt x="30111" y="19037"/>
                  </a:lnTo>
                  <a:lnTo>
                    <a:pt x="34759" y="21463"/>
                  </a:lnTo>
                  <a:lnTo>
                    <a:pt x="35674" y="19634"/>
                  </a:lnTo>
                  <a:close/>
                </a:path>
                <a:path w="720090" h="147955">
                  <a:moveTo>
                    <a:pt x="57467" y="29984"/>
                  </a:moveTo>
                  <a:lnTo>
                    <a:pt x="43243" y="23456"/>
                  </a:lnTo>
                  <a:lnTo>
                    <a:pt x="42354" y="25298"/>
                  </a:lnTo>
                  <a:lnTo>
                    <a:pt x="56629" y="31851"/>
                  </a:lnTo>
                  <a:lnTo>
                    <a:pt x="57467" y="29984"/>
                  </a:lnTo>
                  <a:close/>
                </a:path>
                <a:path w="720090" h="147955">
                  <a:moveTo>
                    <a:pt x="79654" y="39497"/>
                  </a:moveTo>
                  <a:lnTo>
                    <a:pt x="65189" y="33528"/>
                  </a:lnTo>
                  <a:lnTo>
                    <a:pt x="64363" y="35407"/>
                  </a:lnTo>
                  <a:lnTo>
                    <a:pt x="78879" y="41389"/>
                  </a:lnTo>
                  <a:lnTo>
                    <a:pt x="79654" y="39497"/>
                  </a:lnTo>
                  <a:close/>
                </a:path>
                <a:path w="720090" h="147955">
                  <a:moveTo>
                    <a:pt x="102082" y="48399"/>
                  </a:moveTo>
                  <a:lnTo>
                    <a:pt x="97142" y="46710"/>
                  </a:lnTo>
                  <a:lnTo>
                    <a:pt x="92329" y="44678"/>
                  </a:lnTo>
                  <a:lnTo>
                    <a:pt x="87503" y="42710"/>
                  </a:lnTo>
                  <a:lnTo>
                    <a:pt x="86741" y="44602"/>
                  </a:lnTo>
                  <a:lnTo>
                    <a:pt x="91579" y="46583"/>
                  </a:lnTo>
                  <a:lnTo>
                    <a:pt x="96405" y="48615"/>
                  </a:lnTo>
                  <a:lnTo>
                    <a:pt x="101358" y="50317"/>
                  </a:lnTo>
                  <a:lnTo>
                    <a:pt x="102082" y="48399"/>
                  </a:lnTo>
                  <a:close/>
                </a:path>
                <a:path w="720090" h="147955">
                  <a:moveTo>
                    <a:pt x="124790" y="56578"/>
                  </a:moveTo>
                  <a:lnTo>
                    <a:pt x="110070" y="51269"/>
                  </a:lnTo>
                  <a:lnTo>
                    <a:pt x="109359" y="53187"/>
                  </a:lnTo>
                  <a:lnTo>
                    <a:pt x="124117" y="58508"/>
                  </a:lnTo>
                  <a:lnTo>
                    <a:pt x="124790" y="56578"/>
                  </a:lnTo>
                  <a:close/>
                </a:path>
                <a:path w="720090" h="147955">
                  <a:moveTo>
                    <a:pt x="147701" y="64173"/>
                  </a:moveTo>
                  <a:lnTo>
                    <a:pt x="132778" y="59448"/>
                  </a:lnTo>
                  <a:lnTo>
                    <a:pt x="132118" y="61391"/>
                  </a:lnTo>
                  <a:lnTo>
                    <a:pt x="147078" y="66128"/>
                  </a:lnTo>
                  <a:lnTo>
                    <a:pt x="147701" y="64173"/>
                  </a:lnTo>
                  <a:close/>
                </a:path>
                <a:path w="720090" h="147955">
                  <a:moveTo>
                    <a:pt x="170751" y="71424"/>
                  </a:moveTo>
                  <a:lnTo>
                    <a:pt x="155803" y="66725"/>
                  </a:lnTo>
                  <a:lnTo>
                    <a:pt x="155194" y="68681"/>
                  </a:lnTo>
                  <a:lnTo>
                    <a:pt x="170154" y="73393"/>
                  </a:lnTo>
                  <a:lnTo>
                    <a:pt x="170751" y="71424"/>
                  </a:lnTo>
                  <a:close/>
                </a:path>
                <a:path w="720090" h="147955">
                  <a:moveTo>
                    <a:pt x="193967" y="78003"/>
                  </a:moveTo>
                  <a:lnTo>
                    <a:pt x="178854" y="73901"/>
                  </a:lnTo>
                  <a:lnTo>
                    <a:pt x="178282" y="75869"/>
                  </a:lnTo>
                  <a:lnTo>
                    <a:pt x="193421" y="79971"/>
                  </a:lnTo>
                  <a:lnTo>
                    <a:pt x="193967" y="78003"/>
                  </a:lnTo>
                  <a:close/>
                </a:path>
                <a:path w="720090" h="147955">
                  <a:moveTo>
                    <a:pt x="217284" y="84315"/>
                  </a:moveTo>
                  <a:lnTo>
                    <a:pt x="202158" y="80213"/>
                  </a:lnTo>
                  <a:lnTo>
                    <a:pt x="201625" y="82194"/>
                  </a:lnTo>
                  <a:lnTo>
                    <a:pt x="216763" y="86296"/>
                  </a:lnTo>
                  <a:lnTo>
                    <a:pt x="217284" y="84315"/>
                  </a:lnTo>
                  <a:close/>
                </a:path>
                <a:path w="720090" h="147955">
                  <a:moveTo>
                    <a:pt x="240715" y="90119"/>
                  </a:moveTo>
                  <a:lnTo>
                    <a:pt x="225463" y="86537"/>
                  </a:lnTo>
                  <a:lnTo>
                    <a:pt x="224967" y="88531"/>
                  </a:lnTo>
                  <a:lnTo>
                    <a:pt x="240233" y="92113"/>
                  </a:lnTo>
                  <a:lnTo>
                    <a:pt x="240715" y="90119"/>
                  </a:lnTo>
                  <a:close/>
                </a:path>
                <a:path w="720090" h="147955">
                  <a:moveTo>
                    <a:pt x="264261" y="95516"/>
                  </a:moveTo>
                  <a:lnTo>
                    <a:pt x="248996" y="92011"/>
                  </a:lnTo>
                  <a:lnTo>
                    <a:pt x="248526" y="94005"/>
                  </a:lnTo>
                  <a:lnTo>
                    <a:pt x="263817" y="97510"/>
                  </a:lnTo>
                  <a:lnTo>
                    <a:pt x="264261" y="95516"/>
                  </a:lnTo>
                  <a:close/>
                </a:path>
                <a:path w="720090" h="147955">
                  <a:moveTo>
                    <a:pt x="287820" y="100812"/>
                  </a:moveTo>
                  <a:lnTo>
                    <a:pt x="282689" y="99860"/>
                  </a:lnTo>
                  <a:lnTo>
                    <a:pt x="277634" y="98539"/>
                  </a:lnTo>
                  <a:lnTo>
                    <a:pt x="272529" y="97409"/>
                  </a:lnTo>
                  <a:lnTo>
                    <a:pt x="272097" y="99415"/>
                  </a:lnTo>
                  <a:lnTo>
                    <a:pt x="277202" y="100533"/>
                  </a:lnTo>
                  <a:lnTo>
                    <a:pt x="282270" y="101854"/>
                  </a:lnTo>
                  <a:lnTo>
                    <a:pt x="287401" y="102819"/>
                  </a:lnTo>
                  <a:lnTo>
                    <a:pt x="287820" y="100812"/>
                  </a:lnTo>
                  <a:close/>
                </a:path>
                <a:path w="720090" h="147955">
                  <a:moveTo>
                    <a:pt x="311556" y="105321"/>
                  </a:moveTo>
                  <a:lnTo>
                    <a:pt x="296164" y="102400"/>
                  </a:lnTo>
                  <a:lnTo>
                    <a:pt x="295757" y="104406"/>
                  </a:lnTo>
                  <a:lnTo>
                    <a:pt x="311162" y="107327"/>
                  </a:lnTo>
                  <a:lnTo>
                    <a:pt x="311556" y="105321"/>
                  </a:lnTo>
                  <a:close/>
                </a:path>
                <a:path w="720090" h="147955">
                  <a:moveTo>
                    <a:pt x="335280" y="109816"/>
                  </a:moveTo>
                  <a:lnTo>
                    <a:pt x="319887" y="106895"/>
                  </a:lnTo>
                  <a:lnTo>
                    <a:pt x="319506" y="108915"/>
                  </a:lnTo>
                  <a:lnTo>
                    <a:pt x="334911" y="111836"/>
                  </a:lnTo>
                  <a:lnTo>
                    <a:pt x="335280" y="109816"/>
                  </a:lnTo>
                  <a:close/>
                </a:path>
                <a:path w="720090" h="147955">
                  <a:moveTo>
                    <a:pt x="359067" y="114007"/>
                  </a:moveTo>
                  <a:lnTo>
                    <a:pt x="353898" y="113258"/>
                  </a:lnTo>
                  <a:lnTo>
                    <a:pt x="348742" y="112445"/>
                  </a:lnTo>
                  <a:lnTo>
                    <a:pt x="343623" y="111404"/>
                  </a:lnTo>
                  <a:lnTo>
                    <a:pt x="343268" y="113423"/>
                  </a:lnTo>
                  <a:lnTo>
                    <a:pt x="348386" y="114477"/>
                  </a:lnTo>
                  <a:lnTo>
                    <a:pt x="353555" y="115277"/>
                  </a:lnTo>
                  <a:lnTo>
                    <a:pt x="358724" y="116039"/>
                  </a:lnTo>
                  <a:lnTo>
                    <a:pt x="359067" y="114007"/>
                  </a:lnTo>
                  <a:close/>
                </a:path>
                <a:path w="720090" h="147955">
                  <a:moveTo>
                    <a:pt x="382943" y="117640"/>
                  </a:moveTo>
                  <a:lnTo>
                    <a:pt x="367461" y="115290"/>
                  </a:lnTo>
                  <a:lnTo>
                    <a:pt x="367131" y="117309"/>
                  </a:lnTo>
                  <a:lnTo>
                    <a:pt x="382638" y="119672"/>
                  </a:lnTo>
                  <a:lnTo>
                    <a:pt x="382943" y="117640"/>
                  </a:lnTo>
                  <a:close/>
                </a:path>
                <a:path w="720090" h="147955">
                  <a:moveTo>
                    <a:pt x="406831" y="121259"/>
                  </a:moveTo>
                  <a:lnTo>
                    <a:pt x="391337" y="118910"/>
                  </a:lnTo>
                  <a:lnTo>
                    <a:pt x="391033" y="120942"/>
                  </a:lnTo>
                  <a:lnTo>
                    <a:pt x="406539" y="123291"/>
                  </a:lnTo>
                  <a:lnTo>
                    <a:pt x="406831" y="121259"/>
                  </a:lnTo>
                  <a:close/>
                </a:path>
                <a:path w="720090" h="147955">
                  <a:moveTo>
                    <a:pt x="430733" y="124637"/>
                  </a:moveTo>
                  <a:lnTo>
                    <a:pt x="425538" y="124104"/>
                  </a:lnTo>
                  <a:lnTo>
                    <a:pt x="420370" y="123367"/>
                  </a:lnTo>
                  <a:lnTo>
                    <a:pt x="415213" y="122542"/>
                  </a:lnTo>
                  <a:lnTo>
                    <a:pt x="414934" y="124574"/>
                  </a:lnTo>
                  <a:lnTo>
                    <a:pt x="420103" y="125399"/>
                  </a:lnTo>
                  <a:lnTo>
                    <a:pt x="425272" y="126149"/>
                  </a:lnTo>
                  <a:lnTo>
                    <a:pt x="430466" y="126682"/>
                  </a:lnTo>
                  <a:lnTo>
                    <a:pt x="430733" y="124637"/>
                  </a:lnTo>
                  <a:close/>
                </a:path>
                <a:path w="720090" h="147955">
                  <a:moveTo>
                    <a:pt x="454736" y="127406"/>
                  </a:moveTo>
                  <a:lnTo>
                    <a:pt x="439166" y="125615"/>
                  </a:lnTo>
                  <a:lnTo>
                    <a:pt x="438912" y="127647"/>
                  </a:lnTo>
                  <a:lnTo>
                    <a:pt x="454482" y="129451"/>
                  </a:lnTo>
                  <a:lnTo>
                    <a:pt x="454736" y="127406"/>
                  </a:lnTo>
                  <a:close/>
                </a:path>
                <a:path w="720090" h="147955">
                  <a:moveTo>
                    <a:pt x="478726" y="130175"/>
                  </a:moveTo>
                  <a:lnTo>
                    <a:pt x="463169" y="128384"/>
                  </a:lnTo>
                  <a:lnTo>
                    <a:pt x="462927" y="130416"/>
                  </a:lnTo>
                  <a:lnTo>
                    <a:pt x="478510" y="132219"/>
                  </a:lnTo>
                  <a:lnTo>
                    <a:pt x="478726" y="130175"/>
                  </a:lnTo>
                  <a:close/>
                </a:path>
                <a:path w="720090" h="147955">
                  <a:moveTo>
                    <a:pt x="502716" y="132943"/>
                  </a:moveTo>
                  <a:lnTo>
                    <a:pt x="487159" y="131152"/>
                  </a:lnTo>
                  <a:lnTo>
                    <a:pt x="486943" y="133184"/>
                  </a:lnTo>
                  <a:lnTo>
                    <a:pt x="502513" y="134988"/>
                  </a:lnTo>
                  <a:lnTo>
                    <a:pt x="502716" y="132943"/>
                  </a:lnTo>
                  <a:close/>
                </a:path>
                <a:path w="720090" h="147955">
                  <a:moveTo>
                    <a:pt x="526796" y="134975"/>
                  </a:moveTo>
                  <a:lnTo>
                    <a:pt x="511175" y="133705"/>
                  </a:lnTo>
                  <a:lnTo>
                    <a:pt x="510984" y="135750"/>
                  </a:lnTo>
                  <a:lnTo>
                    <a:pt x="526618" y="137020"/>
                  </a:lnTo>
                  <a:lnTo>
                    <a:pt x="526796" y="134975"/>
                  </a:lnTo>
                  <a:close/>
                </a:path>
                <a:path w="720090" h="147955">
                  <a:moveTo>
                    <a:pt x="550875" y="136906"/>
                  </a:moveTo>
                  <a:lnTo>
                    <a:pt x="535254" y="135648"/>
                  </a:lnTo>
                  <a:lnTo>
                    <a:pt x="535076" y="137693"/>
                  </a:lnTo>
                  <a:lnTo>
                    <a:pt x="550710" y="138950"/>
                  </a:lnTo>
                  <a:lnTo>
                    <a:pt x="550875" y="136906"/>
                  </a:lnTo>
                  <a:close/>
                </a:path>
                <a:path w="720090" h="147955">
                  <a:moveTo>
                    <a:pt x="574954" y="138849"/>
                  </a:moveTo>
                  <a:lnTo>
                    <a:pt x="559333" y="137591"/>
                  </a:lnTo>
                  <a:lnTo>
                    <a:pt x="559181" y="139636"/>
                  </a:lnTo>
                  <a:lnTo>
                    <a:pt x="574814" y="140906"/>
                  </a:lnTo>
                  <a:lnTo>
                    <a:pt x="574954" y="138849"/>
                  </a:lnTo>
                  <a:close/>
                </a:path>
                <a:path w="720090" h="147955">
                  <a:moveTo>
                    <a:pt x="599033" y="140652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34"/>
                  </a:lnTo>
                  <a:lnTo>
                    <a:pt x="583272" y="141579"/>
                  </a:lnTo>
                  <a:lnTo>
                    <a:pt x="588479" y="141947"/>
                  </a:lnTo>
                  <a:lnTo>
                    <a:pt x="593686" y="142532"/>
                  </a:lnTo>
                  <a:lnTo>
                    <a:pt x="598906" y="142697"/>
                  </a:lnTo>
                  <a:lnTo>
                    <a:pt x="599033" y="140652"/>
                  </a:lnTo>
                  <a:close/>
                </a:path>
                <a:path w="720090" h="147955">
                  <a:moveTo>
                    <a:pt x="623163" y="141795"/>
                  </a:moveTo>
                  <a:lnTo>
                    <a:pt x="607517" y="141058"/>
                  </a:lnTo>
                  <a:lnTo>
                    <a:pt x="607390" y="143103"/>
                  </a:lnTo>
                  <a:lnTo>
                    <a:pt x="623049" y="143852"/>
                  </a:lnTo>
                  <a:lnTo>
                    <a:pt x="623163" y="141795"/>
                  </a:lnTo>
                  <a:close/>
                </a:path>
                <a:path w="720090" h="147955">
                  <a:moveTo>
                    <a:pt x="647306" y="142938"/>
                  </a:moveTo>
                  <a:lnTo>
                    <a:pt x="631647" y="142201"/>
                  </a:lnTo>
                  <a:lnTo>
                    <a:pt x="631545" y="144246"/>
                  </a:lnTo>
                  <a:lnTo>
                    <a:pt x="647204" y="144983"/>
                  </a:lnTo>
                  <a:lnTo>
                    <a:pt x="647306" y="142938"/>
                  </a:lnTo>
                  <a:close/>
                </a:path>
                <a:path w="720090" h="147955">
                  <a:moveTo>
                    <a:pt x="671423" y="144081"/>
                  </a:moveTo>
                  <a:lnTo>
                    <a:pt x="655777" y="143344"/>
                  </a:lnTo>
                  <a:lnTo>
                    <a:pt x="655688" y="145389"/>
                  </a:lnTo>
                  <a:lnTo>
                    <a:pt x="671347" y="146126"/>
                  </a:lnTo>
                  <a:lnTo>
                    <a:pt x="671423" y="144081"/>
                  </a:lnTo>
                  <a:close/>
                </a:path>
                <a:path w="720090" h="147955">
                  <a:moveTo>
                    <a:pt x="695553" y="145148"/>
                  </a:moveTo>
                  <a:lnTo>
                    <a:pt x="679907" y="144487"/>
                  </a:lnTo>
                  <a:lnTo>
                    <a:pt x="679831" y="146532"/>
                  </a:lnTo>
                  <a:lnTo>
                    <a:pt x="695490" y="147205"/>
                  </a:lnTo>
                  <a:lnTo>
                    <a:pt x="695553" y="145148"/>
                  </a:lnTo>
                  <a:close/>
                </a:path>
                <a:path w="720090" h="147955">
                  <a:moveTo>
                    <a:pt x="719709" y="145516"/>
                  </a:moveTo>
                  <a:lnTo>
                    <a:pt x="704049" y="145275"/>
                  </a:lnTo>
                  <a:lnTo>
                    <a:pt x="703986" y="147332"/>
                  </a:lnTo>
                  <a:lnTo>
                    <a:pt x="719658" y="147574"/>
                  </a:lnTo>
                  <a:lnTo>
                    <a:pt x="719709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Graphic 192">
              <a:extLst>
                <a:ext uri="{FF2B5EF4-FFF2-40B4-BE49-F238E27FC236}">
                  <a16:creationId xmlns:a16="http://schemas.microsoft.com/office/drawing/2014/main" id="{2B27F8B2-6C37-4E45-0E7C-B6965B7E8783}"/>
                </a:ext>
              </a:extLst>
            </p:cNvPr>
            <p:cNvSpPr/>
            <p:nvPr/>
          </p:nvSpPr>
          <p:spPr>
            <a:xfrm>
              <a:off x="1445996" y="3055449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6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Graphic 193">
              <a:extLst>
                <a:ext uri="{FF2B5EF4-FFF2-40B4-BE49-F238E27FC236}">
                  <a16:creationId xmlns:a16="http://schemas.microsoft.com/office/drawing/2014/main" id="{72BA7878-3B4F-C26F-7AB3-34A1ADB2D047}"/>
                </a:ext>
              </a:extLst>
            </p:cNvPr>
            <p:cNvSpPr/>
            <p:nvPr/>
          </p:nvSpPr>
          <p:spPr>
            <a:xfrm>
              <a:off x="1639255" y="2913184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03"/>
                  </a:lnTo>
                  <a:lnTo>
                    <a:pt x="76" y="141947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55"/>
                  </a:moveTo>
                  <a:lnTo>
                    <a:pt x="39776" y="138010"/>
                  </a:lnTo>
                  <a:lnTo>
                    <a:pt x="24130" y="138760"/>
                  </a:lnTo>
                  <a:lnTo>
                    <a:pt x="24218" y="140804"/>
                  </a:lnTo>
                  <a:lnTo>
                    <a:pt x="39878" y="140055"/>
                  </a:lnTo>
                  <a:close/>
                </a:path>
                <a:path w="673100" h="142240">
                  <a:moveTo>
                    <a:pt x="64033" y="138912"/>
                  </a:moveTo>
                  <a:lnTo>
                    <a:pt x="63919" y="136867"/>
                  </a:lnTo>
                  <a:lnTo>
                    <a:pt x="48272" y="137617"/>
                  </a:lnTo>
                  <a:lnTo>
                    <a:pt x="48374" y="139661"/>
                  </a:lnTo>
                  <a:lnTo>
                    <a:pt x="64033" y="138912"/>
                  </a:lnTo>
                  <a:close/>
                </a:path>
                <a:path w="673100" h="142240">
                  <a:moveTo>
                    <a:pt x="88176" y="137680"/>
                  </a:moveTo>
                  <a:lnTo>
                    <a:pt x="88036" y="135636"/>
                  </a:lnTo>
                  <a:lnTo>
                    <a:pt x="82829" y="136080"/>
                  </a:lnTo>
                  <a:lnTo>
                    <a:pt x="77609" y="136182"/>
                  </a:lnTo>
                  <a:lnTo>
                    <a:pt x="72390" y="136474"/>
                  </a:lnTo>
                  <a:lnTo>
                    <a:pt x="72517" y="138518"/>
                  </a:lnTo>
                  <a:lnTo>
                    <a:pt x="77736" y="138226"/>
                  </a:lnTo>
                  <a:lnTo>
                    <a:pt x="82969" y="138125"/>
                  </a:lnTo>
                  <a:lnTo>
                    <a:pt x="88176" y="137680"/>
                  </a:lnTo>
                  <a:close/>
                </a:path>
                <a:path w="673100" h="142240">
                  <a:moveTo>
                    <a:pt x="112268" y="135737"/>
                  </a:moveTo>
                  <a:lnTo>
                    <a:pt x="112115" y="133692"/>
                  </a:lnTo>
                  <a:lnTo>
                    <a:pt x="96494" y="134950"/>
                  </a:lnTo>
                  <a:lnTo>
                    <a:pt x="96634" y="136994"/>
                  </a:lnTo>
                  <a:lnTo>
                    <a:pt x="112268" y="135737"/>
                  </a:lnTo>
                  <a:close/>
                </a:path>
                <a:path w="673100" h="142240">
                  <a:moveTo>
                    <a:pt x="136372" y="133794"/>
                  </a:moveTo>
                  <a:lnTo>
                    <a:pt x="136194" y="131749"/>
                  </a:lnTo>
                  <a:lnTo>
                    <a:pt x="120586" y="133007"/>
                  </a:lnTo>
                  <a:lnTo>
                    <a:pt x="120738" y="135051"/>
                  </a:lnTo>
                  <a:lnTo>
                    <a:pt x="136372" y="133794"/>
                  </a:lnTo>
                  <a:close/>
                </a:path>
                <a:path w="673100" h="142240">
                  <a:moveTo>
                    <a:pt x="160464" y="131838"/>
                  </a:moveTo>
                  <a:lnTo>
                    <a:pt x="160274" y="129806"/>
                  </a:lnTo>
                  <a:lnTo>
                    <a:pt x="144653" y="131064"/>
                  </a:lnTo>
                  <a:lnTo>
                    <a:pt x="144830" y="133108"/>
                  </a:lnTo>
                  <a:lnTo>
                    <a:pt x="160464" y="131838"/>
                  </a:lnTo>
                  <a:close/>
                </a:path>
                <a:path w="673100" h="142240">
                  <a:moveTo>
                    <a:pt x="184518" y="129578"/>
                  </a:moveTo>
                  <a:lnTo>
                    <a:pt x="184315" y="127546"/>
                  </a:lnTo>
                  <a:lnTo>
                    <a:pt x="173939" y="128778"/>
                  </a:lnTo>
                  <a:lnTo>
                    <a:pt x="168732" y="129120"/>
                  </a:lnTo>
                  <a:lnTo>
                    <a:pt x="168922" y="131165"/>
                  </a:lnTo>
                  <a:lnTo>
                    <a:pt x="174142" y="130822"/>
                  </a:lnTo>
                  <a:lnTo>
                    <a:pt x="184518" y="129578"/>
                  </a:lnTo>
                  <a:close/>
                </a:path>
                <a:path w="673100" h="142240">
                  <a:moveTo>
                    <a:pt x="208546" y="126796"/>
                  </a:moveTo>
                  <a:lnTo>
                    <a:pt x="208305" y="124764"/>
                  </a:lnTo>
                  <a:lnTo>
                    <a:pt x="192747" y="126568"/>
                  </a:lnTo>
                  <a:lnTo>
                    <a:pt x="192963" y="128600"/>
                  </a:lnTo>
                  <a:lnTo>
                    <a:pt x="208546" y="126796"/>
                  </a:lnTo>
                  <a:close/>
                </a:path>
                <a:path w="673100" h="142240">
                  <a:moveTo>
                    <a:pt x="232562" y="124028"/>
                  </a:moveTo>
                  <a:lnTo>
                    <a:pt x="232308" y="121996"/>
                  </a:lnTo>
                  <a:lnTo>
                    <a:pt x="216738" y="123799"/>
                  </a:lnTo>
                  <a:lnTo>
                    <a:pt x="216979" y="125831"/>
                  </a:lnTo>
                  <a:lnTo>
                    <a:pt x="232562" y="124028"/>
                  </a:lnTo>
                  <a:close/>
                </a:path>
                <a:path w="673100" h="142240">
                  <a:moveTo>
                    <a:pt x="256565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65" y="121259"/>
                  </a:lnTo>
                  <a:close/>
                </a:path>
                <a:path w="673100" h="142240">
                  <a:moveTo>
                    <a:pt x="280479" y="117627"/>
                  </a:moveTo>
                  <a:lnTo>
                    <a:pt x="280174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27"/>
                  </a:lnTo>
                  <a:close/>
                </a:path>
                <a:path w="673100" h="142240">
                  <a:moveTo>
                    <a:pt x="304380" y="113995"/>
                  </a:moveTo>
                  <a:lnTo>
                    <a:pt x="304063" y="111975"/>
                  </a:lnTo>
                  <a:lnTo>
                    <a:pt x="288569" y="114325"/>
                  </a:lnTo>
                  <a:lnTo>
                    <a:pt x="288874" y="116357"/>
                  </a:lnTo>
                  <a:lnTo>
                    <a:pt x="304380" y="113995"/>
                  </a:lnTo>
                  <a:close/>
                </a:path>
                <a:path w="673100" h="142240">
                  <a:moveTo>
                    <a:pt x="328295" y="110375"/>
                  </a:moveTo>
                  <a:lnTo>
                    <a:pt x="327952" y="108356"/>
                  </a:lnTo>
                  <a:lnTo>
                    <a:pt x="312458" y="110705"/>
                  </a:lnTo>
                  <a:lnTo>
                    <a:pt x="312788" y="112725"/>
                  </a:lnTo>
                  <a:lnTo>
                    <a:pt x="328295" y="110375"/>
                  </a:lnTo>
                  <a:close/>
                </a:path>
                <a:path w="673100" h="142240">
                  <a:moveTo>
                    <a:pt x="352056" y="105918"/>
                  </a:moveTo>
                  <a:lnTo>
                    <a:pt x="351688" y="103898"/>
                  </a:lnTo>
                  <a:lnTo>
                    <a:pt x="336296" y="106819"/>
                  </a:lnTo>
                  <a:lnTo>
                    <a:pt x="336651" y="108839"/>
                  </a:lnTo>
                  <a:lnTo>
                    <a:pt x="352056" y="105918"/>
                  </a:lnTo>
                  <a:close/>
                </a:path>
                <a:path w="673100" h="142240">
                  <a:moveTo>
                    <a:pt x="375805" y="101409"/>
                  </a:moveTo>
                  <a:lnTo>
                    <a:pt x="375412" y="99390"/>
                  </a:lnTo>
                  <a:lnTo>
                    <a:pt x="360019" y="102311"/>
                  </a:lnTo>
                  <a:lnTo>
                    <a:pt x="360400" y="104330"/>
                  </a:lnTo>
                  <a:lnTo>
                    <a:pt x="375805" y="101409"/>
                  </a:lnTo>
                  <a:close/>
                </a:path>
                <a:path w="673100" h="142240">
                  <a:moveTo>
                    <a:pt x="399542" y="96735"/>
                  </a:moveTo>
                  <a:lnTo>
                    <a:pt x="399110" y="94729"/>
                  </a:lnTo>
                  <a:lnTo>
                    <a:pt x="394042" y="95986"/>
                  </a:lnTo>
                  <a:lnTo>
                    <a:pt x="388874" y="96786"/>
                  </a:lnTo>
                  <a:lnTo>
                    <a:pt x="383755" y="97815"/>
                  </a:lnTo>
                  <a:lnTo>
                    <a:pt x="384162" y="99822"/>
                  </a:lnTo>
                  <a:lnTo>
                    <a:pt x="389293" y="98793"/>
                  </a:lnTo>
                  <a:lnTo>
                    <a:pt x="394462" y="97993"/>
                  </a:lnTo>
                  <a:lnTo>
                    <a:pt x="399542" y="96735"/>
                  </a:lnTo>
                  <a:close/>
                </a:path>
                <a:path w="673100" h="142240">
                  <a:moveTo>
                    <a:pt x="423100" y="91325"/>
                  </a:moveTo>
                  <a:lnTo>
                    <a:pt x="422643" y="89319"/>
                  </a:lnTo>
                  <a:lnTo>
                    <a:pt x="407365" y="92824"/>
                  </a:lnTo>
                  <a:lnTo>
                    <a:pt x="407809" y="94830"/>
                  </a:lnTo>
                  <a:lnTo>
                    <a:pt x="423100" y="91325"/>
                  </a:lnTo>
                  <a:close/>
                </a:path>
                <a:path w="673100" h="142240">
                  <a:moveTo>
                    <a:pt x="446671" y="85915"/>
                  </a:moveTo>
                  <a:lnTo>
                    <a:pt x="446176" y="83921"/>
                  </a:lnTo>
                  <a:lnTo>
                    <a:pt x="430911" y="87426"/>
                  </a:lnTo>
                  <a:lnTo>
                    <a:pt x="431380" y="89420"/>
                  </a:lnTo>
                  <a:lnTo>
                    <a:pt x="446671" y="85915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53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07"/>
                  </a:moveTo>
                  <a:lnTo>
                    <a:pt x="492861" y="71526"/>
                  </a:lnTo>
                  <a:lnTo>
                    <a:pt x="477748" y="75628"/>
                  </a:lnTo>
                  <a:lnTo>
                    <a:pt x="478282" y="77609"/>
                  </a:lnTo>
                  <a:lnTo>
                    <a:pt x="493420" y="73507"/>
                  </a:lnTo>
                  <a:close/>
                </a:path>
                <a:path w="673100" h="142240">
                  <a:moveTo>
                    <a:pt x="516610" y="66662"/>
                  </a:moveTo>
                  <a:lnTo>
                    <a:pt x="516013" y="64693"/>
                  </a:lnTo>
                  <a:lnTo>
                    <a:pt x="511022" y="66230"/>
                  </a:lnTo>
                  <a:lnTo>
                    <a:pt x="506082" y="67919"/>
                  </a:lnTo>
                  <a:lnTo>
                    <a:pt x="501053" y="69316"/>
                  </a:lnTo>
                  <a:lnTo>
                    <a:pt x="501624" y="71285"/>
                  </a:lnTo>
                  <a:lnTo>
                    <a:pt x="506653" y="69875"/>
                  </a:lnTo>
                  <a:lnTo>
                    <a:pt x="511619" y="68186"/>
                  </a:lnTo>
                  <a:lnTo>
                    <a:pt x="516610" y="66662"/>
                  </a:lnTo>
                  <a:close/>
                </a:path>
                <a:path w="673100" h="142240">
                  <a:moveTo>
                    <a:pt x="539686" y="59385"/>
                  </a:moveTo>
                  <a:lnTo>
                    <a:pt x="539051" y="57442"/>
                  </a:lnTo>
                  <a:lnTo>
                    <a:pt x="524116" y="62141"/>
                  </a:lnTo>
                  <a:lnTo>
                    <a:pt x="524725" y="64096"/>
                  </a:lnTo>
                  <a:lnTo>
                    <a:pt x="539686" y="59385"/>
                  </a:lnTo>
                  <a:close/>
                </a:path>
                <a:path w="673100" h="142240">
                  <a:moveTo>
                    <a:pt x="562546" y="51485"/>
                  </a:moveTo>
                  <a:lnTo>
                    <a:pt x="561860" y="49555"/>
                  </a:lnTo>
                  <a:lnTo>
                    <a:pt x="547128" y="54864"/>
                  </a:lnTo>
                  <a:lnTo>
                    <a:pt x="547789" y="56807"/>
                  </a:lnTo>
                  <a:lnTo>
                    <a:pt x="562546" y="51485"/>
                  </a:lnTo>
                  <a:close/>
                </a:path>
                <a:path w="673100" h="142240">
                  <a:moveTo>
                    <a:pt x="585292" y="43230"/>
                  </a:moveTo>
                  <a:lnTo>
                    <a:pt x="584555" y="41313"/>
                  </a:lnTo>
                  <a:lnTo>
                    <a:pt x="569836" y="46685"/>
                  </a:lnTo>
                  <a:lnTo>
                    <a:pt x="570547" y="48602"/>
                  </a:lnTo>
                  <a:lnTo>
                    <a:pt x="585292" y="43230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194"/>
                  </a:lnTo>
                  <a:lnTo>
                    <a:pt x="592404" y="38125"/>
                  </a:lnTo>
                  <a:lnTo>
                    <a:pt x="593166" y="40017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01"/>
                  </a:moveTo>
                  <a:lnTo>
                    <a:pt x="650608" y="11785"/>
                  </a:lnTo>
                  <a:lnTo>
                    <a:pt x="636663" y="18872"/>
                  </a:lnTo>
                  <a:lnTo>
                    <a:pt x="637552" y="20713"/>
                  </a:lnTo>
                  <a:lnTo>
                    <a:pt x="651560" y="13601"/>
                  </a:lnTo>
                  <a:close/>
                </a:path>
                <a:path w="673100" h="142240">
                  <a:moveTo>
                    <a:pt x="672706" y="1727"/>
                  </a:moveTo>
                  <a:lnTo>
                    <a:pt x="671626" y="0"/>
                  </a:lnTo>
                  <a:lnTo>
                    <a:pt x="667245" y="2794"/>
                  </a:lnTo>
                  <a:lnTo>
                    <a:pt x="662597" y="5207"/>
                  </a:lnTo>
                  <a:lnTo>
                    <a:pt x="658101" y="7835"/>
                  </a:lnTo>
                  <a:lnTo>
                    <a:pt x="659091" y="9626"/>
                  </a:lnTo>
                  <a:lnTo>
                    <a:pt x="663625" y="6985"/>
                  </a:lnTo>
                  <a:lnTo>
                    <a:pt x="668274" y="4572"/>
                  </a:lnTo>
                  <a:lnTo>
                    <a:pt x="672706" y="1727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8" name="Image 194">
              <a:extLst>
                <a:ext uri="{FF2B5EF4-FFF2-40B4-BE49-F238E27FC236}">
                  <a16:creationId xmlns:a16="http://schemas.microsoft.com/office/drawing/2014/main" id="{4EA49A7E-9FCD-84CC-479D-DEF13838794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80155" y="1034577"/>
              <a:ext cx="498274" cy="344925"/>
            </a:xfrm>
            <a:prstGeom prst="rect">
              <a:avLst/>
            </a:prstGeom>
          </p:spPr>
        </p:pic>
        <p:pic>
          <p:nvPicPr>
            <p:cNvPr id="39" name="Image 195">
              <a:extLst>
                <a:ext uri="{FF2B5EF4-FFF2-40B4-BE49-F238E27FC236}">
                  <a16:creationId xmlns:a16="http://schemas.microsoft.com/office/drawing/2014/main" id="{40E8A8CB-D60E-276D-2DAE-EFBF1845F0A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953" y="1034359"/>
              <a:ext cx="497989" cy="344704"/>
            </a:xfrm>
            <a:prstGeom prst="rect">
              <a:avLst/>
            </a:prstGeom>
          </p:spPr>
        </p:pic>
        <p:pic>
          <p:nvPicPr>
            <p:cNvPr id="40" name="Image 196">
              <a:extLst>
                <a:ext uri="{FF2B5EF4-FFF2-40B4-BE49-F238E27FC236}">
                  <a16:creationId xmlns:a16="http://schemas.microsoft.com/office/drawing/2014/main" id="{8F068733-C54F-FC33-FE56-03C379AAF02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21324" y="1191152"/>
              <a:ext cx="213159" cy="81381"/>
            </a:xfrm>
            <a:prstGeom prst="rect">
              <a:avLst/>
            </a:prstGeom>
          </p:spPr>
        </p:pic>
        <p:pic>
          <p:nvPicPr>
            <p:cNvPr id="41" name="Image 197">
              <a:extLst>
                <a:ext uri="{FF2B5EF4-FFF2-40B4-BE49-F238E27FC236}">
                  <a16:creationId xmlns:a16="http://schemas.microsoft.com/office/drawing/2014/main" id="{0EDB3AB8-283B-9AA1-E8DE-359EF99993E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7534" y="1191148"/>
              <a:ext cx="358155" cy="81000"/>
            </a:xfrm>
            <a:prstGeom prst="rect">
              <a:avLst/>
            </a:prstGeom>
          </p:spPr>
        </p:pic>
        <p:pic>
          <p:nvPicPr>
            <p:cNvPr id="42" name="Image 198">
              <a:extLst>
                <a:ext uri="{FF2B5EF4-FFF2-40B4-BE49-F238E27FC236}">
                  <a16:creationId xmlns:a16="http://schemas.microsoft.com/office/drawing/2014/main" id="{DFCD2452-7469-50BA-0160-E8154835EE5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03850" y="744767"/>
              <a:ext cx="228879" cy="67271"/>
            </a:xfrm>
            <a:prstGeom prst="rect">
              <a:avLst/>
            </a:prstGeom>
          </p:spPr>
        </p:pic>
        <p:sp>
          <p:nvSpPr>
            <p:cNvPr id="43" name="Graphic 199">
              <a:extLst>
                <a:ext uri="{FF2B5EF4-FFF2-40B4-BE49-F238E27FC236}">
                  <a16:creationId xmlns:a16="http://schemas.microsoft.com/office/drawing/2014/main" id="{D888A2BB-F83F-1A1D-02E4-1A845B75BFDC}"/>
                </a:ext>
              </a:extLst>
            </p:cNvPr>
            <p:cNvSpPr/>
            <p:nvPr/>
          </p:nvSpPr>
          <p:spPr>
            <a:xfrm>
              <a:off x="1287388" y="657879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66"/>
                  </a:moveTo>
                  <a:lnTo>
                    <a:pt x="411175" y="443166"/>
                  </a:lnTo>
                  <a:lnTo>
                    <a:pt x="411175" y="445947"/>
                  </a:lnTo>
                  <a:lnTo>
                    <a:pt x="414172" y="445947"/>
                  </a:lnTo>
                  <a:lnTo>
                    <a:pt x="414172" y="457022"/>
                  </a:lnTo>
                  <a:lnTo>
                    <a:pt x="417258" y="457022"/>
                  </a:lnTo>
                  <a:lnTo>
                    <a:pt x="417258" y="445947"/>
                  </a:lnTo>
                  <a:lnTo>
                    <a:pt x="420255" y="445947"/>
                  </a:lnTo>
                  <a:lnTo>
                    <a:pt x="420255" y="443166"/>
                  </a:lnTo>
                  <a:close/>
                </a:path>
                <a:path w="462280" h="457834">
                  <a:moveTo>
                    <a:pt x="436905" y="457022"/>
                  </a:moveTo>
                  <a:lnTo>
                    <a:pt x="435698" y="449402"/>
                  </a:lnTo>
                  <a:lnTo>
                    <a:pt x="434682" y="442912"/>
                  </a:lnTo>
                  <a:lnTo>
                    <a:pt x="432422" y="442912"/>
                  </a:lnTo>
                  <a:lnTo>
                    <a:pt x="428853" y="451332"/>
                  </a:lnTo>
                  <a:lnTo>
                    <a:pt x="428078" y="449402"/>
                  </a:lnTo>
                  <a:lnTo>
                    <a:pt x="425462" y="442912"/>
                  </a:lnTo>
                  <a:lnTo>
                    <a:pt x="423202" y="442912"/>
                  </a:lnTo>
                  <a:lnTo>
                    <a:pt x="420725" y="457022"/>
                  </a:lnTo>
                  <a:lnTo>
                    <a:pt x="423824" y="457022"/>
                  </a:lnTo>
                  <a:lnTo>
                    <a:pt x="425030" y="449402"/>
                  </a:lnTo>
                  <a:lnTo>
                    <a:pt x="428231" y="457200"/>
                  </a:lnTo>
                  <a:lnTo>
                    <a:pt x="429475" y="457200"/>
                  </a:lnTo>
                  <a:lnTo>
                    <a:pt x="431939" y="451332"/>
                  </a:lnTo>
                  <a:lnTo>
                    <a:pt x="432752" y="449402"/>
                  </a:lnTo>
                  <a:lnTo>
                    <a:pt x="433806" y="457022"/>
                  </a:lnTo>
                  <a:lnTo>
                    <a:pt x="436905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56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794"/>
                  </a:lnTo>
                  <a:lnTo>
                    <a:pt x="118618" y="243497"/>
                  </a:lnTo>
                  <a:lnTo>
                    <a:pt x="131165" y="229539"/>
                  </a:lnTo>
                  <a:lnTo>
                    <a:pt x="160972" y="209181"/>
                  </a:lnTo>
                  <a:lnTo>
                    <a:pt x="194729" y="196443"/>
                  </a:lnTo>
                  <a:lnTo>
                    <a:pt x="231063" y="192036"/>
                  </a:lnTo>
                  <a:lnTo>
                    <a:pt x="267398" y="196443"/>
                  </a:lnTo>
                  <a:lnTo>
                    <a:pt x="301167" y="209194"/>
                  </a:lnTo>
                  <a:lnTo>
                    <a:pt x="330974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34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71"/>
                  </a:lnTo>
                  <a:lnTo>
                    <a:pt x="99783" y="205917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44" name="Image 200">
              <a:extLst>
                <a:ext uri="{FF2B5EF4-FFF2-40B4-BE49-F238E27FC236}">
                  <a16:creationId xmlns:a16="http://schemas.microsoft.com/office/drawing/2014/main" id="{97E75DB6-C107-F62A-175F-2EC3E20E7EB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23998" y="439635"/>
              <a:ext cx="182874" cy="114833"/>
            </a:xfrm>
            <a:prstGeom prst="rect">
              <a:avLst/>
            </a:prstGeom>
          </p:spPr>
        </p:pic>
      </p:grpSp>
      <p:sp>
        <p:nvSpPr>
          <p:cNvPr id="45" name="Rectangle 76">
            <a:extLst>
              <a:ext uri="{FF2B5EF4-FFF2-40B4-BE49-F238E27FC236}">
                <a16:creationId xmlns:a16="http://schemas.microsoft.com/office/drawing/2014/main" id="{174D3ED8-EB09-5BBD-7254-1CACB1A10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086" y="1169833"/>
            <a:ext cx="254858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r>
              <a:rPr kumimoji="0" lang="ca-E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Latin America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6" name="Image 249">
            <a:extLst>
              <a:ext uri="{FF2B5EF4-FFF2-40B4-BE49-F238E27FC236}">
                <a16:creationId xmlns:a16="http://schemas.microsoft.com/office/drawing/2014/main" id="{71E11F6B-96CC-63CC-8E28-B3D7085A29CD}"/>
              </a:ext>
            </a:extLst>
          </p:cNvPr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70" y="2212130"/>
            <a:ext cx="3018043" cy="101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335E4AC-8BA2-F2BA-D0EB-AE78BA45E30A}"/>
              </a:ext>
            </a:extLst>
          </p:cNvPr>
          <p:cNvGrpSpPr>
            <a:grpSpLocks/>
          </p:cNvGrpSpPr>
          <p:nvPr/>
        </p:nvGrpSpPr>
        <p:grpSpPr>
          <a:xfrm>
            <a:off x="8468777" y="3440668"/>
            <a:ext cx="2466125" cy="2606034"/>
            <a:chOff x="0" y="0"/>
            <a:chExt cx="3037205" cy="3150235"/>
          </a:xfrm>
        </p:grpSpPr>
        <p:sp>
          <p:nvSpPr>
            <p:cNvPr id="48" name="Graphic 251">
              <a:extLst>
                <a:ext uri="{FF2B5EF4-FFF2-40B4-BE49-F238E27FC236}">
                  <a16:creationId xmlns:a16="http://schemas.microsoft.com/office/drawing/2014/main" id="{803EECCF-BDF5-5C62-F737-92B750ACF810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00603C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Graphic 252">
              <a:extLst>
                <a:ext uri="{FF2B5EF4-FFF2-40B4-BE49-F238E27FC236}">
                  <a16:creationId xmlns:a16="http://schemas.microsoft.com/office/drawing/2014/main" id="{E4F1403E-3462-E40D-7156-4DC02857FDF9}"/>
                </a:ext>
              </a:extLst>
            </p:cNvPr>
            <p:cNvSpPr/>
            <p:nvPr/>
          </p:nvSpPr>
          <p:spPr>
            <a:xfrm>
              <a:off x="1184211" y="4761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Graphic 253">
              <a:extLst>
                <a:ext uri="{FF2B5EF4-FFF2-40B4-BE49-F238E27FC236}">
                  <a16:creationId xmlns:a16="http://schemas.microsoft.com/office/drawing/2014/main" id="{3E2CB571-48E3-14BD-45D1-30D38B773639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Graphic 254">
              <a:extLst>
                <a:ext uri="{FF2B5EF4-FFF2-40B4-BE49-F238E27FC236}">
                  <a16:creationId xmlns:a16="http://schemas.microsoft.com/office/drawing/2014/main" id="{8D12F9C8-2E7A-9113-61DB-4B2081DE4B98}"/>
                </a:ext>
              </a:extLst>
            </p:cNvPr>
            <p:cNvSpPr/>
            <p:nvPr/>
          </p:nvSpPr>
          <p:spPr>
            <a:xfrm>
              <a:off x="1099903" y="4761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Graphic 255">
              <a:extLst>
                <a:ext uri="{FF2B5EF4-FFF2-40B4-BE49-F238E27FC236}">
                  <a16:creationId xmlns:a16="http://schemas.microsoft.com/office/drawing/2014/main" id="{886D17E3-88AD-D2B1-7A9A-8E2A657FBDB9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Graphic 256">
              <a:extLst>
                <a:ext uri="{FF2B5EF4-FFF2-40B4-BE49-F238E27FC236}">
                  <a16:creationId xmlns:a16="http://schemas.microsoft.com/office/drawing/2014/main" id="{0F48C6CC-36ED-E377-C6E0-0F82579348B8}"/>
                </a:ext>
              </a:extLst>
            </p:cNvPr>
            <p:cNvSpPr/>
            <p:nvPr/>
          </p:nvSpPr>
          <p:spPr>
            <a:xfrm>
              <a:off x="67411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Graphic 257">
              <a:extLst>
                <a:ext uri="{FF2B5EF4-FFF2-40B4-BE49-F238E27FC236}">
                  <a16:creationId xmlns:a16="http://schemas.microsoft.com/office/drawing/2014/main" id="{DE38BA72-8533-F8EC-B15F-59438A96BF3A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Graphic 258">
              <a:extLst>
                <a:ext uri="{FF2B5EF4-FFF2-40B4-BE49-F238E27FC236}">
                  <a16:creationId xmlns:a16="http://schemas.microsoft.com/office/drawing/2014/main" id="{E6ACFCC9-F873-39D7-6935-B7015082BBF5}"/>
                </a:ext>
              </a:extLst>
            </p:cNvPr>
            <p:cNvSpPr/>
            <p:nvPr/>
          </p:nvSpPr>
          <p:spPr>
            <a:xfrm>
              <a:off x="717825" y="2908618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16"/>
                  </a:moveTo>
                  <a:lnTo>
                    <a:pt x="9893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42"/>
                  </a:lnTo>
                  <a:lnTo>
                    <a:pt x="13411" y="9994"/>
                  </a:lnTo>
                  <a:lnTo>
                    <a:pt x="14439" y="8216"/>
                  </a:lnTo>
                  <a:close/>
                </a:path>
                <a:path w="720090" h="147955">
                  <a:moveTo>
                    <a:pt x="35687" y="19621"/>
                  </a:moveTo>
                  <a:lnTo>
                    <a:pt x="31076" y="17208"/>
                  </a:lnTo>
                  <a:lnTo>
                    <a:pt x="26365" y="14947"/>
                  </a:lnTo>
                  <a:lnTo>
                    <a:pt x="21818" y="12395"/>
                  </a:lnTo>
                  <a:lnTo>
                    <a:pt x="20828" y="14198"/>
                  </a:lnTo>
                  <a:lnTo>
                    <a:pt x="25400" y="16751"/>
                  </a:lnTo>
                  <a:lnTo>
                    <a:pt x="30124" y="19024"/>
                  </a:lnTo>
                  <a:lnTo>
                    <a:pt x="34772" y="21450"/>
                  </a:lnTo>
                  <a:lnTo>
                    <a:pt x="35687" y="19621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31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02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95" y="48374"/>
                  </a:moveTo>
                  <a:lnTo>
                    <a:pt x="97155" y="46697"/>
                  </a:lnTo>
                  <a:lnTo>
                    <a:pt x="92341" y="44653"/>
                  </a:lnTo>
                  <a:lnTo>
                    <a:pt x="87515" y="42684"/>
                  </a:lnTo>
                  <a:lnTo>
                    <a:pt x="86753" y="44589"/>
                  </a:lnTo>
                  <a:lnTo>
                    <a:pt x="91592" y="46570"/>
                  </a:lnTo>
                  <a:lnTo>
                    <a:pt x="96418" y="48602"/>
                  </a:lnTo>
                  <a:lnTo>
                    <a:pt x="101371" y="50292"/>
                  </a:lnTo>
                  <a:lnTo>
                    <a:pt x="102095" y="48374"/>
                  </a:lnTo>
                  <a:close/>
                </a:path>
                <a:path w="720090" h="147955">
                  <a:moveTo>
                    <a:pt x="124815" y="56565"/>
                  </a:moveTo>
                  <a:lnTo>
                    <a:pt x="110083" y="51257"/>
                  </a:lnTo>
                  <a:lnTo>
                    <a:pt x="109372" y="53174"/>
                  </a:lnTo>
                  <a:lnTo>
                    <a:pt x="124129" y="58496"/>
                  </a:lnTo>
                  <a:lnTo>
                    <a:pt x="124815" y="56565"/>
                  </a:lnTo>
                  <a:close/>
                </a:path>
                <a:path w="720090" h="147955">
                  <a:moveTo>
                    <a:pt x="147713" y="64160"/>
                  </a:moveTo>
                  <a:lnTo>
                    <a:pt x="132791" y="59436"/>
                  </a:lnTo>
                  <a:lnTo>
                    <a:pt x="132130" y="61379"/>
                  </a:lnTo>
                  <a:lnTo>
                    <a:pt x="147091" y="66116"/>
                  </a:lnTo>
                  <a:lnTo>
                    <a:pt x="147713" y="64160"/>
                  </a:lnTo>
                  <a:close/>
                </a:path>
                <a:path w="720090" h="147955">
                  <a:moveTo>
                    <a:pt x="170751" y="71412"/>
                  </a:moveTo>
                  <a:lnTo>
                    <a:pt x="155803" y="66713"/>
                  </a:lnTo>
                  <a:lnTo>
                    <a:pt x="155194" y="68668"/>
                  </a:lnTo>
                  <a:lnTo>
                    <a:pt x="170154" y="73380"/>
                  </a:lnTo>
                  <a:lnTo>
                    <a:pt x="170751" y="71412"/>
                  </a:lnTo>
                  <a:close/>
                </a:path>
                <a:path w="720090" h="147955">
                  <a:moveTo>
                    <a:pt x="193979" y="77965"/>
                  </a:moveTo>
                  <a:lnTo>
                    <a:pt x="178866" y="73875"/>
                  </a:lnTo>
                  <a:lnTo>
                    <a:pt x="178295" y="75844"/>
                  </a:lnTo>
                  <a:lnTo>
                    <a:pt x="193433" y="79946"/>
                  </a:lnTo>
                  <a:lnTo>
                    <a:pt x="193979" y="77965"/>
                  </a:lnTo>
                  <a:close/>
                </a:path>
                <a:path w="720090" h="147955">
                  <a:moveTo>
                    <a:pt x="217297" y="84289"/>
                  </a:moveTo>
                  <a:lnTo>
                    <a:pt x="202171" y="80187"/>
                  </a:lnTo>
                  <a:lnTo>
                    <a:pt x="201637" y="82169"/>
                  </a:lnTo>
                  <a:lnTo>
                    <a:pt x="216776" y="86271"/>
                  </a:lnTo>
                  <a:lnTo>
                    <a:pt x="217297" y="84289"/>
                  </a:lnTo>
                  <a:close/>
                </a:path>
                <a:path w="720090" h="147955">
                  <a:moveTo>
                    <a:pt x="240728" y="90093"/>
                  </a:moveTo>
                  <a:lnTo>
                    <a:pt x="225475" y="86525"/>
                  </a:lnTo>
                  <a:lnTo>
                    <a:pt x="224980" y="88506"/>
                  </a:lnTo>
                  <a:lnTo>
                    <a:pt x="240245" y="92087"/>
                  </a:lnTo>
                  <a:lnTo>
                    <a:pt x="240728" y="90093"/>
                  </a:lnTo>
                  <a:close/>
                </a:path>
                <a:path w="720090" h="147955">
                  <a:moveTo>
                    <a:pt x="264261" y="95504"/>
                  </a:moveTo>
                  <a:lnTo>
                    <a:pt x="248996" y="91998"/>
                  </a:lnTo>
                  <a:lnTo>
                    <a:pt x="248526" y="93992"/>
                  </a:lnTo>
                  <a:lnTo>
                    <a:pt x="263817" y="97497"/>
                  </a:lnTo>
                  <a:lnTo>
                    <a:pt x="264261" y="95504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34"/>
                  </a:lnTo>
                  <a:lnTo>
                    <a:pt x="277634" y="98526"/>
                  </a:lnTo>
                  <a:lnTo>
                    <a:pt x="272529" y="97396"/>
                  </a:lnTo>
                  <a:lnTo>
                    <a:pt x="272097" y="99402"/>
                  </a:lnTo>
                  <a:lnTo>
                    <a:pt x="277202" y="100520"/>
                  </a:lnTo>
                  <a:lnTo>
                    <a:pt x="282270" y="101841"/>
                  </a:lnTo>
                  <a:lnTo>
                    <a:pt x="287401" y="102806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08"/>
                  </a:moveTo>
                  <a:lnTo>
                    <a:pt x="296164" y="102387"/>
                  </a:lnTo>
                  <a:lnTo>
                    <a:pt x="295757" y="104394"/>
                  </a:lnTo>
                  <a:lnTo>
                    <a:pt x="311162" y="107315"/>
                  </a:lnTo>
                  <a:lnTo>
                    <a:pt x="311556" y="105308"/>
                  </a:lnTo>
                  <a:close/>
                </a:path>
                <a:path w="720090" h="147955">
                  <a:moveTo>
                    <a:pt x="335292" y="109816"/>
                  </a:moveTo>
                  <a:lnTo>
                    <a:pt x="319900" y="106895"/>
                  </a:lnTo>
                  <a:lnTo>
                    <a:pt x="319519" y="108902"/>
                  </a:lnTo>
                  <a:lnTo>
                    <a:pt x="334924" y="111823"/>
                  </a:lnTo>
                  <a:lnTo>
                    <a:pt x="335292" y="109816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86" y="114452"/>
                  </a:lnTo>
                  <a:lnTo>
                    <a:pt x="353555" y="115265"/>
                  </a:lnTo>
                  <a:lnTo>
                    <a:pt x="358724" y="116014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65"/>
                  </a:lnTo>
                  <a:lnTo>
                    <a:pt x="367131" y="117297"/>
                  </a:lnTo>
                  <a:lnTo>
                    <a:pt x="382638" y="119646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34"/>
                  </a:moveTo>
                  <a:lnTo>
                    <a:pt x="391337" y="118884"/>
                  </a:lnTo>
                  <a:lnTo>
                    <a:pt x="391033" y="120916"/>
                  </a:lnTo>
                  <a:lnTo>
                    <a:pt x="406539" y="123266"/>
                  </a:lnTo>
                  <a:lnTo>
                    <a:pt x="406819" y="121234"/>
                  </a:lnTo>
                  <a:close/>
                </a:path>
                <a:path w="720090" h="147955">
                  <a:moveTo>
                    <a:pt x="430745" y="124612"/>
                  </a:moveTo>
                  <a:lnTo>
                    <a:pt x="425551" y="124091"/>
                  </a:lnTo>
                  <a:lnTo>
                    <a:pt x="420382" y="123342"/>
                  </a:lnTo>
                  <a:lnTo>
                    <a:pt x="415226" y="122516"/>
                  </a:lnTo>
                  <a:lnTo>
                    <a:pt x="414947" y="124548"/>
                  </a:lnTo>
                  <a:lnTo>
                    <a:pt x="420103" y="125374"/>
                  </a:lnTo>
                  <a:lnTo>
                    <a:pt x="425284" y="126123"/>
                  </a:lnTo>
                  <a:lnTo>
                    <a:pt x="430479" y="126657"/>
                  </a:lnTo>
                  <a:lnTo>
                    <a:pt x="430745" y="124612"/>
                  </a:lnTo>
                  <a:close/>
                </a:path>
                <a:path w="720090" h="147955">
                  <a:moveTo>
                    <a:pt x="454736" y="127381"/>
                  </a:moveTo>
                  <a:lnTo>
                    <a:pt x="439166" y="125590"/>
                  </a:lnTo>
                  <a:lnTo>
                    <a:pt x="438912" y="127622"/>
                  </a:lnTo>
                  <a:lnTo>
                    <a:pt x="454494" y="129425"/>
                  </a:lnTo>
                  <a:lnTo>
                    <a:pt x="454736" y="127381"/>
                  </a:lnTo>
                  <a:close/>
                </a:path>
                <a:path w="720090" h="147955">
                  <a:moveTo>
                    <a:pt x="478739" y="130149"/>
                  </a:moveTo>
                  <a:lnTo>
                    <a:pt x="463181" y="128358"/>
                  </a:lnTo>
                  <a:lnTo>
                    <a:pt x="462940" y="130390"/>
                  </a:lnTo>
                  <a:lnTo>
                    <a:pt x="478523" y="132194"/>
                  </a:lnTo>
                  <a:lnTo>
                    <a:pt x="478739" y="130149"/>
                  </a:lnTo>
                  <a:close/>
                </a:path>
                <a:path w="720090" h="147955">
                  <a:moveTo>
                    <a:pt x="502729" y="132930"/>
                  </a:moveTo>
                  <a:lnTo>
                    <a:pt x="487172" y="131127"/>
                  </a:lnTo>
                  <a:lnTo>
                    <a:pt x="486956" y="133172"/>
                  </a:lnTo>
                  <a:lnTo>
                    <a:pt x="502539" y="134975"/>
                  </a:lnTo>
                  <a:lnTo>
                    <a:pt x="502729" y="132930"/>
                  </a:lnTo>
                  <a:close/>
                </a:path>
                <a:path w="720090" h="147955">
                  <a:moveTo>
                    <a:pt x="526796" y="134950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18" y="136994"/>
                  </a:lnTo>
                  <a:lnTo>
                    <a:pt x="526796" y="134950"/>
                  </a:lnTo>
                  <a:close/>
                </a:path>
                <a:path w="720090" h="147955">
                  <a:moveTo>
                    <a:pt x="550887" y="136893"/>
                  </a:moveTo>
                  <a:lnTo>
                    <a:pt x="535266" y="135636"/>
                  </a:lnTo>
                  <a:lnTo>
                    <a:pt x="535089" y="137680"/>
                  </a:lnTo>
                  <a:lnTo>
                    <a:pt x="550722" y="138950"/>
                  </a:lnTo>
                  <a:lnTo>
                    <a:pt x="550887" y="136893"/>
                  </a:lnTo>
                  <a:close/>
                </a:path>
                <a:path w="720090" h="147955">
                  <a:moveTo>
                    <a:pt x="574954" y="138836"/>
                  </a:moveTo>
                  <a:lnTo>
                    <a:pt x="559333" y="137579"/>
                  </a:lnTo>
                  <a:lnTo>
                    <a:pt x="559181" y="139623"/>
                  </a:lnTo>
                  <a:lnTo>
                    <a:pt x="574814" y="140881"/>
                  </a:lnTo>
                  <a:lnTo>
                    <a:pt x="574954" y="138836"/>
                  </a:lnTo>
                  <a:close/>
                </a:path>
                <a:path w="720090" h="147955">
                  <a:moveTo>
                    <a:pt x="599033" y="140639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22"/>
                  </a:lnTo>
                  <a:lnTo>
                    <a:pt x="583272" y="141566"/>
                  </a:lnTo>
                  <a:lnTo>
                    <a:pt x="588479" y="141935"/>
                  </a:lnTo>
                  <a:lnTo>
                    <a:pt x="593686" y="142519"/>
                  </a:lnTo>
                  <a:lnTo>
                    <a:pt x="598906" y="142684"/>
                  </a:lnTo>
                  <a:lnTo>
                    <a:pt x="599033" y="140639"/>
                  </a:lnTo>
                  <a:close/>
                </a:path>
                <a:path w="720090" h="147955">
                  <a:moveTo>
                    <a:pt x="623176" y="141782"/>
                  </a:moveTo>
                  <a:lnTo>
                    <a:pt x="607529" y="141046"/>
                  </a:lnTo>
                  <a:lnTo>
                    <a:pt x="607402" y="143090"/>
                  </a:lnTo>
                  <a:lnTo>
                    <a:pt x="623062" y="143827"/>
                  </a:lnTo>
                  <a:lnTo>
                    <a:pt x="623176" y="141782"/>
                  </a:lnTo>
                  <a:close/>
                </a:path>
                <a:path w="720090" h="147955">
                  <a:moveTo>
                    <a:pt x="647306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70"/>
                  </a:lnTo>
                  <a:lnTo>
                    <a:pt x="647306" y="142925"/>
                  </a:lnTo>
                  <a:close/>
                </a:path>
                <a:path w="720090" h="147955">
                  <a:moveTo>
                    <a:pt x="671423" y="144068"/>
                  </a:moveTo>
                  <a:lnTo>
                    <a:pt x="655777" y="143332"/>
                  </a:lnTo>
                  <a:lnTo>
                    <a:pt x="655688" y="145376"/>
                  </a:lnTo>
                  <a:lnTo>
                    <a:pt x="671347" y="146126"/>
                  </a:lnTo>
                  <a:lnTo>
                    <a:pt x="671423" y="144068"/>
                  </a:lnTo>
                  <a:close/>
                </a:path>
                <a:path w="720090" h="147955">
                  <a:moveTo>
                    <a:pt x="695566" y="145135"/>
                  </a:moveTo>
                  <a:lnTo>
                    <a:pt x="679919" y="144462"/>
                  </a:lnTo>
                  <a:lnTo>
                    <a:pt x="679843" y="146519"/>
                  </a:lnTo>
                  <a:lnTo>
                    <a:pt x="695502" y="147180"/>
                  </a:lnTo>
                  <a:lnTo>
                    <a:pt x="695566" y="145135"/>
                  </a:lnTo>
                  <a:close/>
                </a:path>
                <a:path w="720090" h="147955">
                  <a:moveTo>
                    <a:pt x="719721" y="145503"/>
                  </a:moveTo>
                  <a:lnTo>
                    <a:pt x="704062" y="145262"/>
                  </a:lnTo>
                  <a:lnTo>
                    <a:pt x="703999" y="147307"/>
                  </a:lnTo>
                  <a:lnTo>
                    <a:pt x="719670" y="147548"/>
                  </a:lnTo>
                  <a:lnTo>
                    <a:pt x="719721" y="145503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Graphic 259">
              <a:extLst>
                <a:ext uri="{FF2B5EF4-FFF2-40B4-BE49-F238E27FC236}">
                  <a16:creationId xmlns:a16="http://schemas.microsoft.com/office/drawing/2014/main" id="{77BD0189-6103-6292-B189-869DA2D178AF}"/>
                </a:ext>
              </a:extLst>
            </p:cNvPr>
            <p:cNvSpPr/>
            <p:nvPr/>
          </p:nvSpPr>
          <p:spPr>
            <a:xfrm>
              <a:off x="1445996" y="3055447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6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Graphic 260">
              <a:extLst>
                <a:ext uri="{FF2B5EF4-FFF2-40B4-BE49-F238E27FC236}">
                  <a16:creationId xmlns:a16="http://schemas.microsoft.com/office/drawing/2014/main" id="{CE44CFE7-2BD0-1593-193E-11B2442CBB57}"/>
                </a:ext>
              </a:extLst>
            </p:cNvPr>
            <p:cNvSpPr/>
            <p:nvPr/>
          </p:nvSpPr>
          <p:spPr>
            <a:xfrm>
              <a:off x="1639261" y="2913177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03"/>
                  </a:lnTo>
                  <a:lnTo>
                    <a:pt x="76" y="141960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81"/>
                  </a:moveTo>
                  <a:lnTo>
                    <a:pt x="39776" y="138036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81"/>
                  </a:lnTo>
                  <a:close/>
                </a:path>
                <a:path w="673100" h="142240">
                  <a:moveTo>
                    <a:pt x="64020" y="138925"/>
                  </a:moveTo>
                  <a:lnTo>
                    <a:pt x="63906" y="136880"/>
                  </a:lnTo>
                  <a:lnTo>
                    <a:pt x="48260" y="137629"/>
                  </a:lnTo>
                  <a:lnTo>
                    <a:pt x="48361" y="139674"/>
                  </a:lnTo>
                  <a:lnTo>
                    <a:pt x="64020" y="138925"/>
                  </a:lnTo>
                  <a:close/>
                </a:path>
                <a:path w="673100" h="142240">
                  <a:moveTo>
                    <a:pt x="88163" y="137693"/>
                  </a:moveTo>
                  <a:lnTo>
                    <a:pt x="88023" y="135648"/>
                  </a:lnTo>
                  <a:lnTo>
                    <a:pt x="82816" y="136093"/>
                  </a:lnTo>
                  <a:lnTo>
                    <a:pt x="77597" y="136194"/>
                  </a:lnTo>
                  <a:lnTo>
                    <a:pt x="72377" y="136486"/>
                  </a:lnTo>
                  <a:lnTo>
                    <a:pt x="72504" y="138531"/>
                  </a:lnTo>
                  <a:lnTo>
                    <a:pt x="77724" y="138239"/>
                  </a:lnTo>
                  <a:lnTo>
                    <a:pt x="82956" y="138125"/>
                  </a:lnTo>
                  <a:lnTo>
                    <a:pt x="88163" y="137693"/>
                  </a:lnTo>
                  <a:close/>
                </a:path>
                <a:path w="673100" h="142240">
                  <a:moveTo>
                    <a:pt x="112268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68" y="135750"/>
                  </a:lnTo>
                  <a:close/>
                </a:path>
                <a:path w="673100" h="142240">
                  <a:moveTo>
                    <a:pt x="136359" y="133794"/>
                  </a:moveTo>
                  <a:lnTo>
                    <a:pt x="136182" y="131762"/>
                  </a:lnTo>
                  <a:lnTo>
                    <a:pt x="120573" y="133019"/>
                  </a:lnTo>
                  <a:lnTo>
                    <a:pt x="120726" y="135064"/>
                  </a:lnTo>
                  <a:lnTo>
                    <a:pt x="136359" y="133794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46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46" y="126809"/>
                  </a:moveTo>
                  <a:lnTo>
                    <a:pt x="208305" y="124777"/>
                  </a:lnTo>
                  <a:lnTo>
                    <a:pt x="192747" y="126568"/>
                  </a:lnTo>
                  <a:lnTo>
                    <a:pt x="192963" y="128612"/>
                  </a:lnTo>
                  <a:lnTo>
                    <a:pt x="208546" y="126809"/>
                  </a:lnTo>
                  <a:close/>
                </a:path>
                <a:path w="673100" h="142240">
                  <a:moveTo>
                    <a:pt x="232562" y="124028"/>
                  </a:moveTo>
                  <a:lnTo>
                    <a:pt x="232308" y="121996"/>
                  </a:lnTo>
                  <a:lnTo>
                    <a:pt x="216738" y="123799"/>
                  </a:lnTo>
                  <a:lnTo>
                    <a:pt x="216979" y="125831"/>
                  </a:lnTo>
                  <a:lnTo>
                    <a:pt x="232562" y="124028"/>
                  </a:lnTo>
                  <a:close/>
                </a:path>
                <a:path w="673100" h="142240">
                  <a:moveTo>
                    <a:pt x="256578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78" y="121259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3995"/>
                  </a:moveTo>
                  <a:lnTo>
                    <a:pt x="304063" y="111975"/>
                  </a:lnTo>
                  <a:lnTo>
                    <a:pt x="288569" y="114325"/>
                  </a:lnTo>
                  <a:lnTo>
                    <a:pt x="288874" y="116357"/>
                  </a:lnTo>
                  <a:lnTo>
                    <a:pt x="304380" y="113995"/>
                  </a:lnTo>
                  <a:close/>
                </a:path>
                <a:path w="673100" h="142240">
                  <a:moveTo>
                    <a:pt x="328282" y="110375"/>
                  </a:moveTo>
                  <a:lnTo>
                    <a:pt x="327939" y="108356"/>
                  </a:lnTo>
                  <a:lnTo>
                    <a:pt x="312445" y="110705"/>
                  </a:lnTo>
                  <a:lnTo>
                    <a:pt x="312775" y="112737"/>
                  </a:lnTo>
                  <a:lnTo>
                    <a:pt x="328282" y="110375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15"/>
                  </a:lnTo>
                  <a:lnTo>
                    <a:pt x="360019" y="102336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29" y="96748"/>
                  </a:moveTo>
                  <a:lnTo>
                    <a:pt x="399097" y="94742"/>
                  </a:lnTo>
                  <a:lnTo>
                    <a:pt x="394030" y="95999"/>
                  </a:lnTo>
                  <a:lnTo>
                    <a:pt x="388861" y="96812"/>
                  </a:lnTo>
                  <a:lnTo>
                    <a:pt x="383743" y="97828"/>
                  </a:lnTo>
                  <a:lnTo>
                    <a:pt x="384149" y="99834"/>
                  </a:lnTo>
                  <a:lnTo>
                    <a:pt x="389280" y="98806"/>
                  </a:lnTo>
                  <a:lnTo>
                    <a:pt x="394449" y="98005"/>
                  </a:lnTo>
                  <a:lnTo>
                    <a:pt x="399529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43" y="89331"/>
                  </a:lnTo>
                  <a:lnTo>
                    <a:pt x="407377" y="92837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65" y="79844"/>
                  </a:moveTo>
                  <a:lnTo>
                    <a:pt x="469544" y="77863"/>
                  </a:lnTo>
                  <a:lnTo>
                    <a:pt x="454431" y="81965"/>
                  </a:lnTo>
                  <a:lnTo>
                    <a:pt x="454926" y="83947"/>
                  </a:lnTo>
                  <a:lnTo>
                    <a:pt x="470065" y="79844"/>
                  </a:lnTo>
                  <a:close/>
                </a:path>
                <a:path w="673100" h="142240">
                  <a:moveTo>
                    <a:pt x="493407" y="73507"/>
                  </a:moveTo>
                  <a:lnTo>
                    <a:pt x="492848" y="71526"/>
                  </a:lnTo>
                  <a:lnTo>
                    <a:pt x="477735" y="75628"/>
                  </a:lnTo>
                  <a:lnTo>
                    <a:pt x="478269" y="77609"/>
                  </a:lnTo>
                  <a:lnTo>
                    <a:pt x="493407" y="73507"/>
                  </a:lnTo>
                  <a:close/>
                </a:path>
                <a:path w="673100" h="142240">
                  <a:moveTo>
                    <a:pt x="516597" y="66649"/>
                  </a:moveTo>
                  <a:lnTo>
                    <a:pt x="516001" y="64693"/>
                  </a:lnTo>
                  <a:lnTo>
                    <a:pt x="511009" y="66230"/>
                  </a:lnTo>
                  <a:lnTo>
                    <a:pt x="506069" y="67906"/>
                  </a:lnTo>
                  <a:lnTo>
                    <a:pt x="501040" y="69316"/>
                  </a:lnTo>
                  <a:lnTo>
                    <a:pt x="501611" y="71285"/>
                  </a:lnTo>
                  <a:lnTo>
                    <a:pt x="506641" y="69875"/>
                  </a:lnTo>
                  <a:lnTo>
                    <a:pt x="511606" y="68186"/>
                  </a:lnTo>
                  <a:lnTo>
                    <a:pt x="516597" y="66649"/>
                  </a:lnTo>
                  <a:close/>
                </a:path>
                <a:path w="673100" h="142240">
                  <a:moveTo>
                    <a:pt x="539673" y="59397"/>
                  </a:moveTo>
                  <a:lnTo>
                    <a:pt x="539038" y="57454"/>
                  </a:lnTo>
                  <a:lnTo>
                    <a:pt x="524103" y="62153"/>
                  </a:lnTo>
                  <a:lnTo>
                    <a:pt x="524713" y="64109"/>
                  </a:lnTo>
                  <a:lnTo>
                    <a:pt x="539673" y="59397"/>
                  </a:lnTo>
                  <a:close/>
                </a:path>
                <a:path w="673100" h="142240">
                  <a:moveTo>
                    <a:pt x="562533" y="51498"/>
                  </a:moveTo>
                  <a:lnTo>
                    <a:pt x="561848" y="49568"/>
                  </a:lnTo>
                  <a:lnTo>
                    <a:pt x="547116" y="54876"/>
                  </a:lnTo>
                  <a:lnTo>
                    <a:pt x="547776" y="56819"/>
                  </a:lnTo>
                  <a:lnTo>
                    <a:pt x="562533" y="51498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25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82" y="34086"/>
                  </a:moveTo>
                  <a:lnTo>
                    <a:pt x="606882" y="32207"/>
                  </a:lnTo>
                  <a:lnTo>
                    <a:pt x="592391" y="38125"/>
                  </a:lnTo>
                  <a:lnTo>
                    <a:pt x="593153" y="40030"/>
                  </a:lnTo>
                  <a:lnTo>
                    <a:pt x="607682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48" y="13614"/>
                  </a:moveTo>
                  <a:lnTo>
                    <a:pt x="650595" y="11798"/>
                  </a:lnTo>
                  <a:lnTo>
                    <a:pt x="636651" y="18872"/>
                  </a:lnTo>
                  <a:lnTo>
                    <a:pt x="637540" y="20726"/>
                  </a:lnTo>
                  <a:lnTo>
                    <a:pt x="651548" y="13614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35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58" name="Image 261">
              <a:extLst>
                <a:ext uri="{FF2B5EF4-FFF2-40B4-BE49-F238E27FC236}">
                  <a16:creationId xmlns:a16="http://schemas.microsoft.com/office/drawing/2014/main" id="{402B9876-EAEA-A780-97D2-692B2A9C8123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80153" y="1034577"/>
              <a:ext cx="498275" cy="344925"/>
            </a:xfrm>
            <a:prstGeom prst="rect">
              <a:avLst/>
            </a:prstGeom>
          </p:spPr>
        </p:pic>
        <p:pic>
          <p:nvPicPr>
            <p:cNvPr id="59" name="Image 262">
              <a:extLst>
                <a:ext uri="{FF2B5EF4-FFF2-40B4-BE49-F238E27FC236}">
                  <a16:creationId xmlns:a16="http://schemas.microsoft.com/office/drawing/2014/main" id="{460422CE-C027-1823-22DE-EB993853B89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953" y="1034359"/>
              <a:ext cx="497988" cy="344704"/>
            </a:xfrm>
            <a:prstGeom prst="rect">
              <a:avLst/>
            </a:prstGeom>
          </p:spPr>
        </p:pic>
        <p:sp>
          <p:nvSpPr>
            <p:cNvPr id="60" name="Graphic 263">
              <a:extLst>
                <a:ext uri="{FF2B5EF4-FFF2-40B4-BE49-F238E27FC236}">
                  <a16:creationId xmlns:a16="http://schemas.microsoft.com/office/drawing/2014/main" id="{3905CCC6-AB06-8A75-E52A-DA11EC818841}"/>
                </a:ext>
              </a:extLst>
            </p:cNvPr>
            <p:cNvSpPr/>
            <p:nvPr/>
          </p:nvSpPr>
          <p:spPr>
            <a:xfrm>
              <a:off x="1238068" y="1216140"/>
              <a:ext cx="594360" cy="99060"/>
            </a:xfrm>
            <a:custGeom>
              <a:avLst/>
              <a:gdLst/>
              <a:ahLst/>
              <a:cxnLst/>
              <a:rect l="l" t="t" r="r" b="b"/>
              <a:pathLst>
                <a:path w="594360" h="99060">
                  <a:moveTo>
                    <a:pt x="57975" y="0"/>
                  </a:moveTo>
                  <a:lnTo>
                    <a:pt x="37833" y="0"/>
                  </a:lnTo>
                  <a:lnTo>
                    <a:pt x="37833" y="50977"/>
                  </a:lnTo>
                  <a:lnTo>
                    <a:pt x="19278" y="0"/>
                  </a:lnTo>
                  <a:lnTo>
                    <a:pt x="0" y="0"/>
                  </a:lnTo>
                  <a:lnTo>
                    <a:pt x="0" y="98513"/>
                  </a:lnTo>
                  <a:lnTo>
                    <a:pt x="20142" y="98513"/>
                  </a:lnTo>
                  <a:lnTo>
                    <a:pt x="20142" y="46405"/>
                  </a:lnTo>
                  <a:lnTo>
                    <a:pt x="38557" y="98513"/>
                  </a:lnTo>
                  <a:lnTo>
                    <a:pt x="57975" y="98513"/>
                  </a:lnTo>
                  <a:lnTo>
                    <a:pt x="57975" y="0"/>
                  </a:lnTo>
                  <a:close/>
                </a:path>
                <a:path w="594360" h="99060">
                  <a:moveTo>
                    <a:pt x="122948" y="12712"/>
                  </a:moveTo>
                  <a:lnTo>
                    <a:pt x="110147" y="0"/>
                  </a:lnTo>
                  <a:lnTo>
                    <a:pt x="100228" y="0"/>
                  </a:lnTo>
                  <a:lnTo>
                    <a:pt x="100228" y="21844"/>
                  </a:lnTo>
                  <a:lnTo>
                    <a:pt x="100228" y="76669"/>
                  </a:lnTo>
                  <a:lnTo>
                    <a:pt x="96913" y="79959"/>
                  </a:lnTo>
                  <a:lnTo>
                    <a:pt x="91884" y="79959"/>
                  </a:lnTo>
                  <a:lnTo>
                    <a:pt x="88569" y="76669"/>
                  </a:lnTo>
                  <a:lnTo>
                    <a:pt x="88569" y="21844"/>
                  </a:lnTo>
                  <a:lnTo>
                    <a:pt x="91884" y="18567"/>
                  </a:lnTo>
                  <a:lnTo>
                    <a:pt x="96913" y="18567"/>
                  </a:lnTo>
                  <a:lnTo>
                    <a:pt x="100228" y="21844"/>
                  </a:lnTo>
                  <a:lnTo>
                    <a:pt x="100228" y="0"/>
                  </a:lnTo>
                  <a:lnTo>
                    <a:pt x="78638" y="0"/>
                  </a:lnTo>
                  <a:lnTo>
                    <a:pt x="65836" y="12712"/>
                  </a:lnTo>
                  <a:lnTo>
                    <a:pt x="65836" y="85813"/>
                  </a:lnTo>
                  <a:lnTo>
                    <a:pt x="78638" y="98526"/>
                  </a:lnTo>
                  <a:lnTo>
                    <a:pt x="110147" y="98526"/>
                  </a:lnTo>
                  <a:lnTo>
                    <a:pt x="122948" y="85813"/>
                  </a:lnTo>
                  <a:lnTo>
                    <a:pt x="122948" y="79959"/>
                  </a:lnTo>
                  <a:lnTo>
                    <a:pt x="122948" y="18567"/>
                  </a:lnTo>
                  <a:lnTo>
                    <a:pt x="122948" y="12712"/>
                  </a:lnTo>
                  <a:close/>
                </a:path>
                <a:path w="594360" h="99060">
                  <a:moveTo>
                    <a:pt x="191439" y="98526"/>
                  </a:moveTo>
                  <a:lnTo>
                    <a:pt x="180657" y="59969"/>
                  </a:lnTo>
                  <a:lnTo>
                    <a:pt x="179933" y="57404"/>
                  </a:lnTo>
                  <a:lnTo>
                    <a:pt x="189852" y="47548"/>
                  </a:lnTo>
                  <a:lnTo>
                    <a:pt x="189852" y="42837"/>
                  </a:lnTo>
                  <a:lnTo>
                    <a:pt x="189852" y="17132"/>
                  </a:lnTo>
                  <a:lnTo>
                    <a:pt x="189852" y="12712"/>
                  </a:lnTo>
                  <a:lnTo>
                    <a:pt x="177050" y="0"/>
                  </a:lnTo>
                  <a:lnTo>
                    <a:pt x="167132" y="0"/>
                  </a:lnTo>
                  <a:lnTo>
                    <a:pt x="167132" y="20421"/>
                  </a:lnTo>
                  <a:lnTo>
                    <a:pt x="167132" y="39547"/>
                  </a:lnTo>
                  <a:lnTo>
                    <a:pt x="163817" y="42837"/>
                  </a:lnTo>
                  <a:lnTo>
                    <a:pt x="154038" y="42837"/>
                  </a:lnTo>
                  <a:lnTo>
                    <a:pt x="154038" y="17132"/>
                  </a:lnTo>
                  <a:lnTo>
                    <a:pt x="163817" y="17132"/>
                  </a:lnTo>
                  <a:lnTo>
                    <a:pt x="167132" y="20421"/>
                  </a:lnTo>
                  <a:lnTo>
                    <a:pt x="167132" y="0"/>
                  </a:lnTo>
                  <a:lnTo>
                    <a:pt x="131305" y="0"/>
                  </a:lnTo>
                  <a:lnTo>
                    <a:pt x="131305" y="98526"/>
                  </a:lnTo>
                  <a:lnTo>
                    <a:pt x="154038" y="98526"/>
                  </a:lnTo>
                  <a:lnTo>
                    <a:pt x="154038" y="59969"/>
                  </a:lnTo>
                  <a:lnTo>
                    <a:pt x="158203" y="59969"/>
                  </a:lnTo>
                  <a:lnTo>
                    <a:pt x="168414" y="98526"/>
                  </a:lnTo>
                  <a:lnTo>
                    <a:pt x="191439" y="98526"/>
                  </a:lnTo>
                  <a:close/>
                </a:path>
                <a:path w="594360" h="99060">
                  <a:moveTo>
                    <a:pt x="251434" y="0"/>
                  </a:moveTo>
                  <a:lnTo>
                    <a:pt x="195326" y="0"/>
                  </a:lnTo>
                  <a:lnTo>
                    <a:pt x="195326" y="20701"/>
                  </a:lnTo>
                  <a:lnTo>
                    <a:pt x="212013" y="20701"/>
                  </a:lnTo>
                  <a:lnTo>
                    <a:pt x="212013" y="98513"/>
                  </a:lnTo>
                  <a:lnTo>
                    <a:pt x="234746" y="98513"/>
                  </a:lnTo>
                  <a:lnTo>
                    <a:pt x="234746" y="20701"/>
                  </a:lnTo>
                  <a:lnTo>
                    <a:pt x="251434" y="20701"/>
                  </a:lnTo>
                  <a:lnTo>
                    <a:pt x="251434" y="0"/>
                  </a:lnTo>
                  <a:close/>
                </a:path>
                <a:path w="594360" h="99060">
                  <a:moveTo>
                    <a:pt x="316738" y="0"/>
                  </a:moveTo>
                  <a:lnTo>
                    <a:pt x="294017" y="0"/>
                  </a:lnTo>
                  <a:lnTo>
                    <a:pt x="294017" y="39408"/>
                  </a:lnTo>
                  <a:lnTo>
                    <a:pt x="281355" y="39408"/>
                  </a:lnTo>
                  <a:lnTo>
                    <a:pt x="281355" y="0"/>
                  </a:lnTo>
                  <a:lnTo>
                    <a:pt x="258622" y="0"/>
                  </a:lnTo>
                  <a:lnTo>
                    <a:pt x="258622" y="98513"/>
                  </a:lnTo>
                  <a:lnTo>
                    <a:pt x="281355" y="98513"/>
                  </a:lnTo>
                  <a:lnTo>
                    <a:pt x="281355" y="62115"/>
                  </a:lnTo>
                  <a:lnTo>
                    <a:pt x="294017" y="62115"/>
                  </a:lnTo>
                  <a:lnTo>
                    <a:pt x="294017" y="98513"/>
                  </a:lnTo>
                  <a:lnTo>
                    <a:pt x="316738" y="98513"/>
                  </a:lnTo>
                  <a:lnTo>
                    <a:pt x="316738" y="0"/>
                  </a:lnTo>
                  <a:close/>
                </a:path>
                <a:path w="594360" h="99060">
                  <a:moveTo>
                    <a:pt x="414858" y="0"/>
                  </a:moveTo>
                  <a:lnTo>
                    <a:pt x="396443" y="0"/>
                  </a:lnTo>
                  <a:lnTo>
                    <a:pt x="391693" y="74815"/>
                  </a:lnTo>
                  <a:lnTo>
                    <a:pt x="384937" y="0"/>
                  </a:lnTo>
                  <a:lnTo>
                    <a:pt x="355587" y="0"/>
                  </a:lnTo>
                  <a:lnTo>
                    <a:pt x="348818" y="74815"/>
                  </a:lnTo>
                  <a:lnTo>
                    <a:pt x="344081" y="0"/>
                  </a:lnTo>
                  <a:lnTo>
                    <a:pt x="323215" y="0"/>
                  </a:lnTo>
                  <a:lnTo>
                    <a:pt x="334149" y="98513"/>
                  </a:lnTo>
                  <a:lnTo>
                    <a:pt x="361772" y="98513"/>
                  </a:lnTo>
                  <a:lnTo>
                    <a:pt x="368960" y="23279"/>
                  </a:lnTo>
                  <a:lnTo>
                    <a:pt x="376301" y="98513"/>
                  </a:lnTo>
                  <a:lnTo>
                    <a:pt x="403923" y="98513"/>
                  </a:lnTo>
                  <a:lnTo>
                    <a:pt x="414858" y="0"/>
                  </a:lnTo>
                  <a:close/>
                </a:path>
                <a:path w="594360" h="99060">
                  <a:moveTo>
                    <a:pt x="469087" y="78524"/>
                  </a:moveTo>
                  <a:lnTo>
                    <a:pt x="444055" y="78524"/>
                  </a:lnTo>
                  <a:lnTo>
                    <a:pt x="444055" y="58115"/>
                  </a:lnTo>
                  <a:lnTo>
                    <a:pt x="466204" y="58115"/>
                  </a:lnTo>
                  <a:lnTo>
                    <a:pt x="466204" y="38125"/>
                  </a:lnTo>
                  <a:lnTo>
                    <a:pt x="444055" y="38125"/>
                  </a:lnTo>
                  <a:lnTo>
                    <a:pt x="444055" y="19989"/>
                  </a:lnTo>
                  <a:lnTo>
                    <a:pt x="468795" y="19989"/>
                  </a:lnTo>
                  <a:lnTo>
                    <a:pt x="468795" y="0"/>
                  </a:lnTo>
                  <a:lnTo>
                    <a:pt x="421322" y="0"/>
                  </a:lnTo>
                  <a:lnTo>
                    <a:pt x="421322" y="98513"/>
                  </a:lnTo>
                  <a:lnTo>
                    <a:pt x="469087" y="98513"/>
                  </a:lnTo>
                  <a:lnTo>
                    <a:pt x="469087" y="78524"/>
                  </a:lnTo>
                  <a:close/>
                </a:path>
                <a:path w="594360" h="99060">
                  <a:moveTo>
                    <a:pt x="532790" y="49403"/>
                  </a:moveTo>
                  <a:lnTo>
                    <a:pt x="522147" y="38836"/>
                  </a:lnTo>
                  <a:lnTo>
                    <a:pt x="501726" y="38836"/>
                  </a:lnTo>
                  <a:lnTo>
                    <a:pt x="499135" y="36271"/>
                  </a:lnTo>
                  <a:lnTo>
                    <a:pt x="499135" y="21844"/>
                  </a:lnTo>
                  <a:lnTo>
                    <a:pt x="502437" y="18567"/>
                  </a:lnTo>
                  <a:lnTo>
                    <a:pt x="506615" y="18567"/>
                  </a:lnTo>
                  <a:lnTo>
                    <a:pt x="509917" y="21844"/>
                  </a:lnTo>
                  <a:lnTo>
                    <a:pt x="509917" y="31559"/>
                  </a:lnTo>
                  <a:lnTo>
                    <a:pt x="532650" y="31559"/>
                  </a:lnTo>
                  <a:lnTo>
                    <a:pt x="532650" y="12712"/>
                  </a:lnTo>
                  <a:lnTo>
                    <a:pt x="519849" y="0"/>
                  </a:lnTo>
                  <a:lnTo>
                    <a:pt x="489204" y="0"/>
                  </a:lnTo>
                  <a:lnTo>
                    <a:pt x="476402" y="12712"/>
                  </a:lnTo>
                  <a:lnTo>
                    <a:pt x="476402" y="48691"/>
                  </a:lnTo>
                  <a:lnTo>
                    <a:pt x="487045" y="59258"/>
                  </a:lnTo>
                  <a:lnTo>
                    <a:pt x="507479" y="59258"/>
                  </a:lnTo>
                  <a:lnTo>
                    <a:pt x="510070" y="61823"/>
                  </a:lnTo>
                  <a:lnTo>
                    <a:pt x="510070" y="76669"/>
                  </a:lnTo>
                  <a:lnTo>
                    <a:pt x="506755" y="79959"/>
                  </a:lnTo>
                  <a:lnTo>
                    <a:pt x="502005" y="79959"/>
                  </a:lnTo>
                  <a:lnTo>
                    <a:pt x="498703" y="76669"/>
                  </a:lnTo>
                  <a:lnTo>
                    <a:pt x="498703" y="66967"/>
                  </a:lnTo>
                  <a:lnTo>
                    <a:pt x="475970" y="66967"/>
                  </a:lnTo>
                  <a:lnTo>
                    <a:pt x="475970" y="85813"/>
                  </a:lnTo>
                  <a:lnTo>
                    <a:pt x="488772" y="98526"/>
                  </a:lnTo>
                  <a:lnTo>
                    <a:pt x="519988" y="98526"/>
                  </a:lnTo>
                  <a:lnTo>
                    <a:pt x="532790" y="85813"/>
                  </a:lnTo>
                  <a:lnTo>
                    <a:pt x="532790" y="49403"/>
                  </a:lnTo>
                  <a:close/>
                </a:path>
                <a:path w="594360" h="99060">
                  <a:moveTo>
                    <a:pt x="594360" y="0"/>
                  </a:moveTo>
                  <a:lnTo>
                    <a:pt x="538251" y="0"/>
                  </a:lnTo>
                  <a:lnTo>
                    <a:pt x="538251" y="20701"/>
                  </a:lnTo>
                  <a:lnTo>
                    <a:pt x="554939" y="20701"/>
                  </a:lnTo>
                  <a:lnTo>
                    <a:pt x="554939" y="98513"/>
                  </a:lnTo>
                  <a:lnTo>
                    <a:pt x="577672" y="98513"/>
                  </a:lnTo>
                  <a:lnTo>
                    <a:pt x="577672" y="20701"/>
                  </a:lnTo>
                  <a:lnTo>
                    <a:pt x="594360" y="20701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61" name="Image 264">
              <a:extLst>
                <a:ext uri="{FF2B5EF4-FFF2-40B4-BE49-F238E27FC236}">
                  <a16:creationId xmlns:a16="http://schemas.microsoft.com/office/drawing/2014/main" id="{919713A8-6F7B-274E-44FD-B97C3081DC48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20590" y="769951"/>
              <a:ext cx="228879" cy="67271"/>
            </a:xfrm>
            <a:prstGeom prst="rect">
              <a:avLst/>
            </a:prstGeom>
          </p:spPr>
        </p:pic>
        <p:sp>
          <p:nvSpPr>
            <p:cNvPr id="62" name="Graphic 265">
              <a:extLst>
                <a:ext uri="{FF2B5EF4-FFF2-40B4-BE49-F238E27FC236}">
                  <a16:creationId xmlns:a16="http://schemas.microsoft.com/office/drawing/2014/main" id="{483EC649-0922-5237-1DA8-61124B670D60}"/>
                </a:ext>
              </a:extLst>
            </p:cNvPr>
            <p:cNvSpPr/>
            <p:nvPr/>
          </p:nvSpPr>
          <p:spPr>
            <a:xfrm>
              <a:off x="1304121" y="683057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68" y="443179"/>
                  </a:moveTo>
                  <a:lnTo>
                    <a:pt x="411187" y="443179"/>
                  </a:lnTo>
                  <a:lnTo>
                    <a:pt x="411187" y="445960"/>
                  </a:lnTo>
                  <a:lnTo>
                    <a:pt x="414185" y="445960"/>
                  </a:lnTo>
                  <a:lnTo>
                    <a:pt x="414185" y="457034"/>
                  </a:lnTo>
                  <a:lnTo>
                    <a:pt x="417271" y="457034"/>
                  </a:lnTo>
                  <a:lnTo>
                    <a:pt x="417271" y="445960"/>
                  </a:lnTo>
                  <a:lnTo>
                    <a:pt x="420268" y="445960"/>
                  </a:lnTo>
                  <a:lnTo>
                    <a:pt x="420268" y="443179"/>
                  </a:lnTo>
                  <a:close/>
                </a:path>
                <a:path w="462280" h="457834">
                  <a:moveTo>
                    <a:pt x="436918" y="457034"/>
                  </a:moveTo>
                  <a:lnTo>
                    <a:pt x="435711" y="449414"/>
                  </a:lnTo>
                  <a:lnTo>
                    <a:pt x="434695" y="442925"/>
                  </a:lnTo>
                  <a:lnTo>
                    <a:pt x="432435" y="442925"/>
                  </a:lnTo>
                  <a:lnTo>
                    <a:pt x="428866" y="451345"/>
                  </a:lnTo>
                  <a:lnTo>
                    <a:pt x="428078" y="449414"/>
                  </a:lnTo>
                  <a:lnTo>
                    <a:pt x="425475" y="442925"/>
                  </a:lnTo>
                  <a:lnTo>
                    <a:pt x="423214" y="442925"/>
                  </a:lnTo>
                  <a:lnTo>
                    <a:pt x="420738" y="457034"/>
                  </a:lnTo>
                  <a:lnTo>
                    <a:pt x="423837" y="457034"/>
                  </a:lnTo>
                  <a:lnTo>
                    <a:pt x="425043" y="449414"/>
                  </a:lnTo>
                  <a:lnTo>
                    <a:pt x="428244" y="457212"/>
                  </a:lnTo>
                  <a:lnTo>
                    <a:pt x="429488" y="457212"/>
                  </a:lnTo>
                  <a:lnTo>
                    <a:pt x="431952" y="451345"/>
                  </a:lnTo>
                  <a:lnTo>
                    <a:pt x="432765" y="449414"/>
                  </a:lnTo>
                  <a:lnTo>
                    <a:pt x="433819" y="457034"/>
                  </a:lnTo>
                  <a:lnTo>
                    <a:pt x="436918" y="457034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69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806"/>
                  </a:lnTo>
                  <a:lnTo>
                    <a:pt x="118630" y="243497"/>
                  </a:lnTo>
                  <a:lnTo>
                    <a:pt x="131191" y="229539"/>
                  </a:lnTo>
                  <a:lnTo>
                    <a:pt x="160985" y="209194"/>
                  </a:lnTo>
                  <a:lnTo>
                    <a:pt x="194741" y="196456"/>
                  </a:lnTo>
                  <a:lnTo>
                    <a:pt x="231063" y="192036"/>
                  </a:lnTo>
                  <a:lnTo>
                    <a:pt x="267411" y="196456"/>
                  </a:lnTo>
                  <a:lnTo>
                    <a:pt x="301180" y="209207"/>
                  </a:lnTo>
                  <a:lnTo>
                    <a:pt x="330987" y="229565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71" y="192036"/>
                  </a:lnTo>
                  <a:lnTo>
                    <a:pt x="323672" y="177533"/>
                  </a:lnTo>
                  <a:lnTo>
                    <a:pt x="279247" y="159664"/>
                  </a:lnTo>
                  <a:lnTo>
                    <a:pt x="231063" y="153428"/>
                  </a:lnTo>
                  <a:lnTo>
                    <a:pt x="182854" y="159677"/>
                  </a:lnTo>
                  <a:lnTo>
                    <a:pt x="138404" y="177571"/>
                  </a:lnTo>
                  <a:lnTo>
                    <a:pt x="99783" y="205917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71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101" y="418757"/>
                  </a:lnTo>
                  <a:lnTo>
                    <a:pt x="426097" y="279857"/>
                  </a:lnTo>
                  <a:lnTo>
                    <a:pt x="431876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63" name="Image 266">
              <a:extLst>
                <a:ext uri="{FF2B5EF4-FFF2-40B4-BE49-F238E27FC236}">
                  <a16:creationId xmlns:a16="http://schemas.microsoft.com/office/drawing/2014/main" id="{4A7A442A-1F05-B8AE-D33F-93E0B20E6038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40738" y="464819"/>
              <a:ext cx="182874" cy="114833"/>
            </a:xfrm>
            <a:prstGeom prst="rect">
              <a:avLst/>
            </a:prstGeom>
          </p:spPr>
        </p:pic>
      </p:grpSp>
      <p:sp>
        <p:nvSpPr>
          <p:cNvPr id="64" name="Rectangle 41">
            <a:extLst>
              <a:ext uri="{FF2B5EF4-FFF2-40B4-BE49-F238E27FC236}">
                <a16:creationId xmlns:a16="http://schemas.microsoft.com/office/drawing/2014/main" id="{2EBC81F4-FC30-38AF-1D5A-A1E0C6C82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251" y="1640178"/>
            <a:ext cx="19431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Northwest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4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C450F-9AEA-F4C2-1FEF-A3799F9E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 Pro Games T-Shirt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8C100-E56B-EC29-F625-B660B10B7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Softball</a:t>
            </a:r>
            <a:r>
              <a:rPr lang="en-US" baseline="30000" dirty="0"/>
              <a:t>®</a:t>
            </a:r>
          </a:p>
          <a:p>
            <a:endParaRPr lang="en-US" dirty="0"/>
          </a:p>
        </p:txBody>
      </p:sp>
      <p:pic>
        <p:nvPicPr>
          <p:cNvPr id="4" name="Image 281">
            <a:extLst>
              <a:ext uri="{FF2B5EF4-FFF2-40B4-BE49-F238E27FC236}">
                <a16:creationId xmlns:a16="http://schemas.microsoft.com/office/drawing/2014/main" id="{B5FF3F07-EA93-2B22-E3E7-C2C23DE1BF6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3" y="2104800"/>
            <a:ext cx="3376905" cy="9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63B81D6-4A76-658B-AF28-AB4B5E4D06ED}"/>
              </a:ext>
            </a:extLst>
          </p:cNvPr>
          <p:cNvGrpSpPr>
            <a:grpSpLocks/>
          </p:cNvGrpSpPr>
          <p:nvPr/>
        </p:nvGrpSpPr>
        <p:grpSpPr>
          <a:xfrm>
            <a:off x="756720" y="3366531"/>
            <a:ext cx="2768690" cy="2605632"/>
            <a:chOff x="0" y="0"/>
            <a:chExt cx="3037205" cy="3150235"/>
          </a:xfrm>
        </p:grpSpPr>
        <p:sp>
          <p:nvSpPr>
            <p:cNvPr id="6" name="Graphic 283">
              <a:extLst>
                <a:ext uri="{FF2B5EF4-FFF2-40B4-BE49-F238E27FC236}">
                  <a16:creationId xmlns:a16="http://schemas.microsoft.com/office/drawing/2014/main" id="{A5162C6C-C172-A3C3-9C97-AC9A360AC90D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C01F3A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Graphic 284">
              <a:extLst>
                <a:ext uri="{FF2B5EF4-FFF2-40B4-BE49-F238E27FC236}">
                  <a16:creationId xmlns:a16="http://schemas.microsoft.com/office/drawing/2014/main" id="{3230EEBB-E997-E803-6F40-7A9D5E712031}"/>
                </a:ext>
              </a:extLst>
            </p:cNvPr>
            <p:cNvSpPr/>
            <p:nvPr/>
          </p:nvSpPr>
          <p:spPr>
            <a:xfrm>
              <a:off x="1184211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Graphic 285">
              <a:extLst>
                <a:ext uri="{FF2B5EF4-FFF2-40B4-BE49-F238E27FC236}">
                  <a16:creationId xmlns:a16="http://schemas.microsoft.com/office/drawing/2014/main" id="{4241F445-10C3-9D2C-77E1-4DC29734E4A7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Graphic 286">
              <a:extLst>
                <a:ext uri="{FF2B5EF4-FFF2-40B4-BE49-F238E27FC236}">
                  <a16:creationId xmlns:a16="http://schemas.microsoft.com/office/drawing/2014/main" id="{C846522C-4EF7-D9D7-B2B3-78D30E583C25}"/>
                </a:ext>
              </a:extLst>
            </p:cNvPr>
            <p:cNvSpPr/>
            <p:nvPr/>
          </p:nvSpPr>
          <p:spPr>
            <a:xfrm>
              <a:off x="1099903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Graphic 287">
              <a:extLst>
                <a:ext uri="{FF2B5EF4-FFF2-40B4-BE49-F238E27FC236}">
                  <a16:creationId xmlns:a16="http://schemas.microsoft.com/office/drawing/2014/main" id="{ECCC7F80-6761-6F32-AE27-1A16B4805185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Graphic 288">
              <a:extLst>
                <a:ext uri="{FF2B5EF4-FFF2-40B4-BE49-F238E27FC236}">
                  <a16:creationId xmlns:a16="http://schemas.microsoft.com/office/drawing/2014/main" id="{11CCB010-6BA5-C0BA-C1F7-3C663FD2A361}"/>
                </a:ext>
              </a:extLst>
            </p:cNvPr>
            <p:cNvSpPr/>
            <p:nvPr/>
          </p:nvSpPr>
          <p:spPr>
            <a:xfrm>
              <a:off x="67411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Graphic 289">
              <a:extLst>
                <a:ext uri="{FF2B5EF4-FFF2-40B4-BE49-F238E27FC236}">
                  <a16:creationId xmlns:a16="http://schemas.microsoft.com/office/drawing/2014/main" id="{9041FFA5-E882-B741-CAAF-251A2B213D03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Graphic 290">
              <a:extLst>
                <a:ext uri="{FF2B5EF4-FFF2-40B4-BE49-F238E27FC236}">
                  <a16:creationId xmlns:a16="http://schemas.microsoft.com/office/drawing/2014/main" id="{2FED1ADA-E502-CFF9-A94C-AA54AF2E7512}"/>
                </a:ext>
              </a:extLst>
            </p:cNvPr>
            <p:cNvSpPr/>
            <p:nvPr/>
          </p:nvSpPr>
          <p:spPr>
            <a:xfrm>
              <a:off x="717832" y="2908611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16"/>
                  </a:moveTo>
                  <a:lnTo>
                    <a:pt x="9893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42"/>
                  </a:lnTo>
                  <a:lnTo>
                    <a:pt x="13411" y="9994"/>
                  </a:lnTo>
                  <a:lnTo>
                    <a:pt x="14439" y="8216"/>
                  </a:lnTo>
                  <a:close/>
                </a:path>
                <a:path w="720090" h="147955">
                  <a:moveTo>
                    <a:pt x="35687" y="19621"/>
                  </a:moveTo>
                  <a:lnTo>
                    <a:pt x="31064" y="17208"/>
                  </a:lnTo>
                  <a:lnTo>
                    <a:pt x="26352" y="14947"/>
                  </a:lnTo>
                  <a:lnTo>
                    <a:pt x="21805" y="12395"/>
                  </a:lnTo>
                  <a:lnTo>
                    <a:pt x="20815" y="14198"/>
                  </a:lnTo>
                  <a:lnTo>
                    <a:pt x="25387" y="16751"/>
                  </a:lnTo>
                  <a:lnTo>
                    <a:pt x="30111" y="19024"/>
                  </a:lnTo>
                  <a:lnTo>
                    <a:pt x="34759" y="21450"/>
                  </a:lnTo>
                  <a:lnTo>
                    <a:pt x="35687" y="19621"/>
                  </a:lnTo>
                  <a:close/>
                </a:path>
                <a:path w="720090" h="147955">
                  <a:moveTo>
                    <a:pt x="57467" y="29972"/>
                  </a:moveTo>
                  <a:lnTo>
                    <a:pt x="43243" y="23431"/>
                  </a:lnTo>
                  <a:lnTo>
                    <a:pt x="42354" y="25285"/>
                  </a:lnTo>
                  <a:lnTo>
                    <a:pt x="56629" y="31838"/>
                  </a:lnTo>
                  <a:lnTo>
                    <a:pt x="57467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02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82" y="48374"/>
                  </a:moveTo>
                  <a:lnTo>
                    <a:pt x="97142" y="46697"/>
                  </a:lnTo>
                  <a:lnTo>
                    <a:pt x="92329" y="44665"/>
                  </a:lnTo>
                  <a:lnTo>
                    <a:pt x="87503" y="42684"/>
                  </a:lnTo>
                  <a:lnTo>
                    <a:pt x="86741" y="44589"/>
                  </a:lnTo>
                  <a:lnTo>
                    <a:pt x="91579" y="46570"/>
                  </a:lnTo>
                  <a:lnTo>
                    <a:pt x="96405" y="48602"/>
                  </a:lnTo>
                  <a:lnTo>
                    <a:pt x="101358" y="50292"/>
                  </a:lnTo>
                  <a:lnTo>
                    <a:pt x="102082" y="48374"/>
                  </a:lnTo>
                  <a:close/>
                </a:path>
                <a:path w="720090" h="147955">
                  <a:moveTo>
                    <a:pt x="124790" y="56565"/>
                  </a:moveTo>
                  <a:lnTo>
                    <a:pt x="110070" y="51257"/>
                  </a:lnTo>
                  <a:lnTo>
                    <a:pt x="109359" y="53174"/>
                  </a:lnTo>
                  <a:lnTo>
                    <a:pt x="124117" y="58496"/>
                  </a:lnTo>
                  <a:lnTo>
                    <a:pt x="124790" y="56565"/>
                  </a:lnTo>
                  <a:close/>
                </a:path>
                <a:path w="720090" h="147955">
                  <a:moveTo>
                    <a:pt x="147701" y="64173"/>
                  </a:moveTo>
                  <a:lnTo>
                    <a:pt x="132778" y="59448"/>
                  </a:lnTo>
                  <a:lnTo>
                    <a:pt x="132118" y="61391"/>
                  </a:lnTo>
                  <a:lnTo>
                    <a:pt x="147078" y="66128"/>
                  </a:lnTo>
                  <a:lnTo>
                    <a:pt x="147701" y="64173"/>
                  </a:lnTo>
                  <a:close/>
                </a:path>
                <a:path w="720090" h="147955">
                  <a:moveTo>
                    <a:pt x="170751" y="71412"/>
                  </a:moveTo>
                  <a:lnTo>
                    <a:pt x="155803" y="66713"/>
                  </a:lnTo>
                  <a:lnTo>
                    <a:pt x="155194" y="68668"/>
                  </a:lnTo>
                  <a:lnTo>
                    <a:pt x="170154" y="73380"/>
                  </a:lnTo>
                  <a:lnTo>
                    <a:pt x="170751" y="71412"/>
                  </a:lnTo>
                  <a:close/>
                </a:path>
                <a:path w="720090" h="147955">
                  <a:moveTo>
                    <a:pt x="193967" y="77978"/>
                  </a:moveTo>
                  <a:lnTo>
                    <a:pt x="178854" y="73888"/>
                  </a:lnTo>
                  <a:lnTo>
                    <a:pt x="178282" y="75857"/>
                  </a:lnTo>
                  <a:lnTo>
                    <a:pt x="193421" y="79959"/>
                  </a:lnTo>
                  <a:lnTo>
                    <a:pt x="193967" y="77978"/>
                  </a:lnTo>
                  <a:close/>
                </a:path>
                <a:path w="720090" h="147955">
                  <a:moveTo>
                    <a:pt x="217284" y="84302"/>
                  </a:moveTo>
                  <a:lnTo>
                    <a:pt x="202158" y="80200"/>
                  </a:lnTo>
                  <a:lnTo>
                    <a:pt x="201625" y="82181"/>
                  </a:lnTo>
                  <a:lnTo>
                    <a:pt x="216763" y="86283"/>
                  </a:lnTo>
                  <a:lnTo>
                    <a:pt x="217284" y="84302"/>
                  </a:lnTo>
                  <a:close/>
                </a:path>
                <a:path w="720090" h="147955">
                  <a:moveTo>
                    <a:pt x="240715" y="90093"/>
                  </a:moveTo>
                  <a:lnTo>
                    <a:pt x="225463" y="86525"/>
                  </a:lnTo>
                  <a:lnTo>
                    <a:pt x="224967" y="88506"/>
                  </a:lnTo>
                  <a:lnTo>
                    <a:pt x="240233" y="92087"/>
                  </a:lnTo>
                  <a:lnTo>
                    <a:pt x="240715" y="90093"/>
                  </a:lnTo>
                  <a:close/>
                </a:path>
                <a:path w="720090" h="147955">
                  <a:moveTo>
                    <a:pt x="264261" y="95504"/>
                  </a:moveTo>
                  <a:lnTo>
                    <a:pt x="248996" y="91998"/>
                  </a:lnTo>
                  <a:lnTo>
                    <a:pt x="248526" y="93992"/>
                  </a:lnTo>
                  <a:lnTo>
                    <a:pt x="263817" y="97497"/>
                  </a:lnTo>
                  <a:lnTo>
                    <a:pt x="264261" y="95504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34"/>
                  </a:lnTo>
                  <a:lnTo>
                    <a:pt x="277634" y="98526"/>
                  </a:lnTo>
                  <a:lnTo>
                    <a:pt x="272529" y="97396"/>
                  </a:lnTo>
                  <a:lnTo>
                    <a:pt x="272097" y="99402"/>
                  </a:lnTo>
                  <a:lnTo>
                    <a:pt x="277202" y="100520"/>
                  </a:lnTo>
                  <a:lnTo>
                    <a:pt x="282270" y="101841"/>
                  </a:lnTo>
                  <a:lnTo>
                    <a:pt x="287401" y="102806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08"/>
                  </a:moveTo>
                  <a:lnTo>
                    <a:pt x="296164" y="102387"/>
                  </a:lnTo>
                  <a:lnTo>
                    <a:pt x="295757" y="104394"/>
                  </a:lnTo>
                  <a:lnTo>
                    <a:pt x="311162" y="107315"/>
                  </a:lnTo>
                  <a:lnTo>
                    <a:pt x="311556" y="105308"/>
                  </a:lnTo>
                  <a:close/>
                </a:path>
                <a:path w="720090" h="147955">
                  <a:moveTo>
                    <a:pt x="335280" y="109804"/>
                  </a:moveTo>
                  <a:lnTo>
                    <a:pt x="319887" y="106883"/>
                  </a:lnTo>
                  <a:lnTo>
                    <a:pt x="319506" y="108902"/>
                  </a:lnTo>
                  <a:lnTo>
                    <a:pt x="334911" y="111823"/>
                  </a:lnTo>
                  <a:lnTo>
                    <a:pt x="335280" y="109804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86" y="114452"/>
                  </a:lnTo>
                  <a:lnTo>
                    <a:pt x="353555" y="115265"/>
                  </a:lnTo>
                  <a:lnTo>
                    <a:pt x="358724" y="116014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77"/>
                  </a:lnTo>
                  <a:lnTo>
                    <a:pt x="367131" y="117297"/>
                  </a:lnTo>
                  <a:lnTo>
                    <a:pt x="382638" y="119646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46"/>
                  </a:moveTo>
                  <a:lnTo>
                    <a:pt x="391337" y="118897"/>
                  </a:lnTo>
                  <a:lnTo>
                    <a:pt x="391033" y="120929"/>
                  </a:lnTo>
                  <a:lnTo>
                    <a:pt x="406539" y="123291"/>
                  </a:lnTo>
                  <a:lnTo>
                    <a:pt x="406819" y="121246"/>
                  </a:lnTo>
                  <a:close/>
                </a:path>
                <a:path w="720090" h="147955">
                  <a:moveTo>
                    <a:pt x="430733" y="124612"/>
                  </a:moveTo>
                  <a:lnTo>
                    <a:pt x="425538" y="124091"/>
                  </a:lnTo>
                  <a:lnTo>
                    <a:pt x="420370" y="123342"/>
                  </a:lnTo>
                  <a:lnTo>
                    <a:pt x="415213" y="122516"/>
                  </a:lnTo>
                  <a:lnTo>
                    <a:pt x="414934" y="124548"/>
                  </a:lnTo>
                  <a:lnTo>
                    <a:pt x="420090" y="125374"/>
                  </a:lnTo>
                  <a:lnTo>
                    <a:pt x="425272" y="126123"/>
                  </a:lnTo>
                  <a:lnTo>
                    <a:pt x="430466" y="126657"/>
                  </a:lnTo>
                  <a:lnTo>
                    <a:pt x="430733" y="124612"/>
                  </a:lnTo>
                  <a:close/>
                </a:path>
                <a:path w="720090" h="147955">
                  <a:moveTo>
                    <a:pt x="454736" y="127393"/>
                  </a:moveTo>
                  <a:lnTo>
                    <a:pt x="439166" y="125603"/>
                  </a:lnTo>
                  <a:lnTo>
                    <a:pt x="438912" y="127635"/>
                  </a:lnTo>
                  <a:lnTo>
                    <a:pt x="454482" y="129438"/>
                  </a:lnTo>
                  <a:lnTo>
                    <a:pt x="454736" y="127393"/>
                  </a:lnTo>
                  <a:close/>
                </a:path>
                <a:path w="720090" h="147955">
                  <a:moveTo>
                    <a:pt x="478726" y="130162"/>
                  </a:moveTo>
                  <a:lnTo>
                    <a:pt x="463169" y="128358"/>
                  </a:lnTo>
                  <a:lnTo>
                    <a:pt x="462927" y="130403"/>
                  </a:lnTo>
                  <a:lnTo>
                    <a:pt x="478497" y="132207"/>
                  </a:lnTo>
                  <a:lnTo>
                    <a:pt x="478726" y="130162"/>
                  </a:lnTo>
                  <a:close/>
                </a:path>
                <a:path w="720090" h="147955">
                  <a:moveTo>
                    <a:pt x="502716" y="132943"/>
                  </a:moveTo>
                  <a:lnTo>
                    <a:pt x="487159" y="131140"/>
                  </a:lnTo>
                  <a:lnTo>
                    <a:pt x="486943" y="133184"/>
                  </a:lnTo>
                  <a:lnTo>
                    <a:pt x="502526" y="134988"/>
                  </a:lnTo>
                  <a:lnTo>
                    <a:pt x="502716" y="132943"/>
                  </a:lnTo>
                  <a:close/>
                </a:path>
                <a:path w="720090" h="147955">
                  <a:moveTo>
                    <a:pt x="526796" y="134950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18" y="136994"/>
                  </a:lnTo>
                  <a:lnTo>
                    <a:pt x="526796" y="134950"/>
                  </a:lnTo>
                  <a:close/>
                </a:path>
                <a:path w="720090" h="147955">
                  <a:moveTo>
                    <a:pt x="550875" y="136893"/>
                  </a:moveTo>
                  <a:lnTo>
                    <a:pt x="535254" y="135636"/>
                  </a:lnTo>
                  <a:lnTo>
                    <a:pt x="535076" y="137680"/>
                  </a:lnTo>
                  <a:lnTo>
                    <a:pt x="550710" y="138950"/>
                  </a:lnTo>
                  <a:lnTo>
                    <a:pt x="550875" y="136893"/>
                  </a:lnTo>
                  <a:close/>
                </a:path>
                <a:path w="720090" h="147955">
                  <a:moveTo>
                    <a:pt x="574941" y="138836"/>
                  </a:moveTo>
                  <a:lnTo>
                    <a:pt x="559320" y="137579"/>
                  </a:lnTo>
                  <a:lnTo>
                    <a:pt x="559168" y="139623"/>
                  </a:lnTo>
                  <a:lnTo>
                    <a:pt x="574802" y="140881"/>
                  </a:lnTo>
                  <a:lnTo>
                    <a:pt x="574941" y="138836"/>
                  </a:lnTo>
                  <a:close/>
                </a:path>
                <a:path w="720090" h="147955">
                  <a:moveTo>
                    <a:pt x="599033" y="140639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22"/>
                  </a:lnTo>
                  <a:lnTo>
                    <a:pt x="583272" y="141566"/>
                  </a:lnTo>
                  <a:lnTo>
                    <a:pt x="588492" y="141947"/>
                  </a:lnTo>
                  <a:lnTo>
                    <a:pt x="593686" y="142519"/>
                  </a:lnTo>
                  <a:lnTo>
                    <a:pt x="598906" y="142684"/>
                  </a:lnTo>
                  <a:lnTo>
                    <a:pt x="599033" y="140639"/>
                  </a:lnTo>
                  <a:close/>
                </a:path>
                <a:path w="720090" h="147955">
                  <a:moveTo>
                    <a:pt x="623163" y="141782"/>
                  </a:moveTo>
                  <a:lnTo>
                    <a:pt x="607517" y="141046"/>
                  </a:lnTo>
                  <a:lnTo>
                    <a:pt x="607390" y="143090"/>
                  </a:lnTo>
                  <a:lnTo>
                    <a:pt x="623049" y="143827"/>
                  </a:lnTo>
                  <a:lnTo>
                    <a:pt x="623163" y="141782"/>
                  </a:lnTo>
                  <a:close/>
                </a:path>
                <a:path w="720090" h="147955">
                  <a:moveTo>
                    <a:pt x="647306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83"/>
                  </a:lnTo>
                  <a:lnTo>
                    <a:pt x="647306" y="142925"/>
                  </a:lnTo>
                  <a:close/>
                </a:path>
                <a:path w="720090" h="147955">
                  <a:moveTo>
                    <a:pt x="671423" y="144068"/>
                  </a:moveTo>
                  <a:lnTo>
                    <a:pt x="655777" y="143332"/>
                  </a:lnTo>
                  <a:lnTo>
                    <a:pt x="655688" y="145376"/>
                  </a:lnTo>
                  <a:lnTo>
                    <a:pt x="671347" y="146126"/>
                  </a:lnTo>
                  <a:lnTo>
                    <a:pt x="671423" y="144068"/>
                  </a:lnTo>
                  <a:close/>
                </a:path>
                <a:path w="720090" h="147955">
                  <a:moveTo>
                    <a:pt x="695553" y="145135"/>
                  </a:moveTo>
                  <a:lnTo>
                    <a:pt x="679907" y="144462"/>
                  </a:lnTo>
                  <a:lnTo>
                    <a:pt x="679831" y="146519"/>
                  </a:lnTo>
                  <a:lnTo>
                    <a:pt x="695490" y="147180"/>
                  </a:lnTo>
                  <a:lnTo>
                    <a:pt x="695553" y="145135"/>
                  </a:lnTo>
                  <a:close/>
                </a:path>
                <a:path w="720090" h="147955">
                  <a:moveTo>
                    <a:pt x="719709" y="145516"/>
                  </a:moveTo>
                  <a:lnTo>
                    <a:pt x="704049" y="145275"/>
                  </a:lnTo>
                  <a:lnTo>
                    <a:pt x="703986" y="147320"/>
                  </a:lnTo>
                  <a:lnTo>
                    <a:pt x="719658" y="147561"/>
                  </a:lnTo>
                  <a:lnTo>
                    <a:pt x="719709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Graphic 291">
              <a:extLst>
                <a:ext uri="{FF2B5EF4-FFF2-40B4-BE49-F238E27FC236}">
                  <a16:creationId xmlns:a16="http://schemas.microsoft.com/office/drawing/2014/main" id="{205E75C2-23DB-A402-2EF1-6B55288B74F4}"/>
                </a:ext>
              </a:extLst>
            </p:cNvPr>
            <p:cNvSpPr/>
            <p:nvPr/>
          </p:nvSpPr>
          <p:spPr>
            <a:xfrm>
              <a:off x="1445996" y="3055449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6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Graphic 292">
              <a:extLst>
                <a:ext uri="{FF2B5EF4-FFF2-40B4-BE49-F238E27FC236}">
                  <a16:creationId xmlns:a16="http://schemas.microsoft.com/office/drawing/2014/main" id="{AC7AAE42-F73F-258B-B7BA-FF8CF1556E73}"/>
                </a:ext>
              </a:extLst>
            </p:cNvPr>
            <p:cNvSpPr/>
            <p:nvPr/>
          </p:nvSpPr>
          <p:spPr>
            <a:xfrm>
              <a:off x="1639255" y="2913171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46" y="139166"/>
                  </a:lnTo>
                  <a:lnTo>
                    <a:pt x="0" y="139903"/>
                  </a:lnTo>
                  <a:lnTo>
                    <a:pt x="76" y="141960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81"/>
                  </a:moveTo>
                  <a:lnTo>
                    <a:pt x="39776" y="138036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81"/>
                  </a:lnTo>
                  <a:close/>
                </a:path>
                <a:path w="673100" h="142240">
                  <a:moveTo>
                    <a:pt x="64033" y="138925"/>
                  </a:moveTo>
                  <a:lnTo>
                    <a:pt x="63919" y="136893"/>
                  </a:lnTo>
                  <a:lnTo>
                    <a:pt x="48272" y="137629"/>
                  </a:lnTo>
                  <a:lnTo>
                    <a:pt x="48374" y="139674"/>
                  </a:lnTo>
                  <a:lnTo>
                    <a:pt x="64033" y="138925"/>
                  </a:lnTo>
                  <a:close/>
                </a:path>
                <a:path w="673100" h="142240">
                  <a:moveTo>
                    <a:pt x="88176" y="137693"/>
                  </a:moveTo>
                  <a:lnTo>
                    <a:pt x="88036" y="135648"/>
                  </a:lnTo>
                  <a:lnTo>
                    <a:pt x="82829" y="136093"/>
                  </a:lnTo>
                  <a:lnTo>
                    <a:pt x="77609" y="136194"/>
                  </a:lnTo>
                  <a:lnTo>
                    <a:pt x="72390" y="136486"/>
                  </a:lnTo>
                  <a:lnTo>
                    <a:pt x="72517" y="138531"/>
                  </a:lnTo>
                  <a:lnTo>
                    <a:pt x="77736" y="138239"/>
                  </a:lnTo>
                  <a:lnTo>
                    <a:pt x="82969" y="138125"/>
                  </a:lnTo>
                  <a:lnTo>
                    <a:pt x="88176" y="137693"/>
                  </a:lnTo>
                  <a:close/>
                </a:path>
                <a:path w="673100" h="142240">
                  <a:moveTo>
                    <a:pt x="112255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55" y="135750"/>
                  </a:lnTo>
                  <a:close/>
                </a:path>
                <a:path w="673100" h="142240">
                  <a:moveTo>
                    <a:pt x="136359" y="133794"/>
                  </a:moveTo>
                  <a:lnTo>
                    <a:pt x="136194" y="131762"/>
                  </a:lnTo>
                  <a:lnTo>
                    <a:pt x="120586" y="133019"/>
                  </a:lnTo>
                  <a:lnTo>
                    <a:pt x="120738" y="135064"/>
                  </a:lnTo>
                  <a:lnTo>
                    <a:pt x="136359" y="133794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46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46" y="126822"/>
                  </a:moveTo>
                  <a:lnTo>
                    <a:pt x="208305" y="124790"/>
                  </a:lnTo>
                  <a:lnTo>
                    <a:pt x="192747" y="126580"/>
                  </a:lnTo>
                  <a:lnTo>
                    <a:pt x="192963" y="128625"/>
                  </a:lnTo>
                  <a:lnTo>
                    <a:pt x="208546" y="126822"/>
                  </a:lnTo>
                  <a:close/>
                </a:path>
                <a:path w="673100" h="142240">
                  <a:moveTo>
                    <a:pt x="232562" y="124040"/>
                  </a:moveTo>
                  <a:lnTo>
                    <a:pt x="232308" y="122008"/>
                  </a:lnTo>
                  <a:lnTo>
                    <a:pt x="216738" y="123799"/>
                  </a:lnTo>
                  <a:lnTo>
                    <a:pt x="216979" y="125844"/>
                  </a:lnTo>
                  <a:lnTo>
                    <a:pt x="232562" y="124040"/>
                  </a:lnTo>
                  <a:close/>
                </a:path>
                <a:path w="673100" h="142240">
                  <a:moveTo>
                    <a:pt x="256578" y="121272"/>
                  </a:moveTo>
                  <a:lnTo>
                    <a:pt x="256298" y="119240"/>
                  </a:lnTo>
                  <a:lnTo>
                    <a:pt x="240741" y="121043"/>
                  </a:lnTo>
                  <a:lnTo>
                    <a:pt x="240995" y="123075"/>
                  </a:lnTo>
                  <a:lnTo>
                    <a:pt x="256578" y="121272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4007"/>
                  </a:moveTo>
                  <a:lnTo>
                    <a:pt x="304063" y="111988"/>
                  </a:lnTo>
                  <a:lnTo>
                    <a:pt x="288569" y="114338"/>
                  </a:lnTo>
                  <a:lnTo>
                    <a:pt x="288874" y="116370"/>
                  </a:lnTo>
                  <a:lnTo>
                    <a:pt x="304380" y="114007"/>
                  </a:lnTo>
                  <a:close/>
                </a:path>
                <a:path w="673100" h="142240">
                  <a:moveTo>
                    <a:pt x="328295" y="110375"/>
                  </a:moveTo>
                  <a:lnTo>
                    <a:pt x="327952" y="108356"/>
                  </a:lnTo>
                  <a:lnTo>
                    <a:pt x="312458" y="110718"/>
                  </a:lnTo>
                  <a:lnTo>
                    <a:pt x="312788" y="112737"/>
                  </a:lnTo>
                  <a:lnTo>
                    <a:pt x="328295" y="110375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02"/>
                  </a:lnTo>
                  <a:lnTo>
                    <a:pt x="360019" y="102323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29" y="96748"/>
                  </a:moveTo>
                  <a:lnTo>
                    <a:pt x="399110" y="94742"/>
                  </a:lnTo>
                  <a:lnTo>
                    <a:pt x="394042" y="95999"/>
                  </a:lnTo>
                  <a:lnTo>
                    <a:pt x="388874" y="96812"/>
                  </a:lnTo>
                  <a:lnTo>
                    <a:pt x="383755" y="97828"/>
                  </a:lnTo>
                  <a:lnTo>
                    <a:pt x="384162" y="99834"/>
                  </a:lnTo>
                  <a:lnTo>
                    <a:pt x="389293" y="98806"/>
                  </a:lnTo>
                  <a:lnTo>
                    <a:pt x="394462" y="98005"/>
                  </a:lnTo>
                  <a:lnTo>
                    <a:pt x="399529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30" y="89331"/>
                  </a:lnTo>
                  <a:lnTo>
                    <a:pt x="407365" y="92837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65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20"/>
                  </a:moveTo>
                  <a:lnTo>
                    <a:pt x="492861" y="71551"/>
                  </a:lnTo>
                  <a:lnTo>
                    <a:pt x="477748" y="75641"/>
                  </a:lnTo>
                  <a:lnTo>
                    <a:pt x="478282" y="77622"/>
                  </a:lnTo>
                  <a:lnTo>
                    <a:pt x="493420" y="73520"/>
                  </a:lnTo>
                  <a:close/>
                </a:path>
                <a:path w="673100" h="142240">
                  <a:moveTo>
                    <a:pt x="516610" y="66662"/>
                  </a:moveTo>
                  <a:lnTo>
                    <a:pt x="516013" y="64706"/>
                  </a:lnTo>
                  <a:lnTo>
                    <a:pt x="511022" y="66243"/>
                  </a:lnTo>
                  <a:lnTo>
                    <a:pt x="506082" y="67919"/>
                  </a:lnTo>
                  <a:lnTo>
                    <a:pt x="501053" y="69329"/>
                  </a:lnTo>
                  <a:lnTo>
                    <a:pt x="501624" y="71297"/>
                  </a:lnTo>
                  <a:lnTo>
                    <a:pt x="506653" y="69888"/>
                  </a:lnTo>
                  <a:lnTo>
                    <a:pt x="511619" y="68199"/>
                  </a:lnTo>
                  <a:lnTo>
                    <a:pt x="516610" y="66662"/>
                  </a:lnTo>
                  <a:close/>
                </a:path>
                <a:path w="673100" h="142240">
                  <a:moveTo>
                    <a:pt x="539686" y="59397"/>
                  </a:moveTo>
                  <a:lnTo>
                    <a:pt x="539051" y="57454"/>
                  </a:lnTo>
                  <a:lnTo>
                    <a:pt x="524116" y="62153"/>
                  </a:lnTo>
                  <a:lnTo>
                    <a:pt x="524725" y="64109"/>
                  </a:lnTo>
                  <a:lnTo>
                    <a:pt x="539686" y="59397"/>
                  </a:lnTo>
                  <a:close/>
                </a:path>
                <a:path w="673100" h="142240">
                  <a:moveTo>
                    <a:pt x="562546" y="51511"/>
                  </a:moveTo>
                  <a:lnTo>
                    <a:pt x="561860" y="49580"/>
                  </a:lnTo>
                  <a:lnTo>
                    <a:pt x="547128" y="54889"/>
                  </a:lnTo>
                  <a:lnTo>
                    <a:pt x="547789" y="56832"/>
                  </a:lnTo>
                  <a:lnTo>
                    <a:pt x="562546" y="51511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38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30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14"/>
                  </a:moveTo>
                  <a:lnTo>
                    <a:pt x="650608" y="11798"/>
                  </a:lnTo>
                  <a:lnTo>
                    <a:pt x="636663" y="18872"/>
                  </a:lnTo>
                  <a:lnTo>
                    <a:pt x="637552" y="20726"/>
                  </a:lnTo>
                  <a:lnTo>
                    <a:pt x="651560" y="13614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35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6" name="Image 293">
              <a:extLst>
                <a:ext uri="{FF2B5EF4-FFF2-40B4-BE49-F238E27FC236}">
                  <a16:creationId xmlns:a16="http://schemas.microsoft.com/office/drawing/2014/main" id="{1B95C1B5-FA19-53EB-750A-67C675D530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0141" y="1034577"/>
              <a:ext cx="498287" cy="344925"/>
            </a:xfrm>
            <a:prstGeom prst="rect">
              <a:avLst/>
            </a:prstGeom>
          </p:spPr>
        </p:pic>
        <p:pic>
          <p:nvPicPr>
            <p:cNvPr id="17" name="Image 294">
              <a:extLst>
                <a:ext uri="{FF2B5EF4-FFF2-40B4-BE49-F238E27FC236}">
                  <a16:creationId xmlns:a16="http://schemas.microsoft.com/office/drawing/2014/main" id="{75AEA190-49E7-D7FA-0B8E-6F98B4BC20B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52" y="1034359"/>
              <a:ext cx="497991" cy="344704"/>
            </a:xfrm>
            <a:prstGeom prst="rect">
              <a:avLst/>
            </a:prstGeom>
          </p:spPr>
        </p:pic>
        <p:sp>
          <p:nvSpPr>
            <p:cNvPr id="18" name="Graphic 295">
              <a:extLst>
                <a:ext uri="{FF2B5EF4-FFF2-40B4-BE49-F238E27FC236}">
                  <a16:creationId xmlns:a16="http://schemas.microsoft.com/office/drawing/2014/main" id="{2B178FF0-108B-A9EA-A4DF-D37D90B63C42}"/>
                </a:ext>
              </a:extLst>
            </p:cNvPr>
            <p:cNvSpPr/>
            <p:nvPr/>
          </p:nvSpPr>
          <p:spPr>
            <a:xfrm>
              <a:off x="1221323" y="1177360"/>
              <a:ext cx="594360" cy="147955"/>
            </a:xfrm>
            <a:custGeom>
              <a:avLst/>
              <a:gdLst/>
              <a:ahLst/>
              <a:cxnLst/>
              <a:rect l="l" t="t" r="r" b="b"/>
              <a:pathLst>
                <a:path w="594360" h="147955">
                  <a:moveTo>
                    <a:pt x="83375" y="19037"/>
                  </a:moveTo>
                  <a:lnTo>
                    <a:pt x="64198" y="0"/>
                  </a:lnTo>
                  <a:lnTo>
                    <a:pt x="19177" y="0"/>
                  </a:lnTo>
                  <a:lnTo>
                    <a:pt x="0" y="19037"/>
                  </a:lnTo>
                  <a:lnTo>
                    <a:pt x="0" y="128511"/>
                  </a:lnTo>
                  <a:lnTo>
                    <a:pt x="19177" y="147535"/>
                  </a:lnTo>
                  <a:lnTo>
                    <a:pt x="64198" y="147535"/>
                  </a:lnTo>
                  <a:lnTo>
                    <a:pt x="83375" y="128511"/>
                  </a:lnTo>
                  <a:lnTo>
                    <a:pt x="83375" y="95580"/>
                  </a:lnTo>
                  <a:lnTo>
                    <a:pt x="49339" y="95580"/>
                  </a:lnTo>
                  <a:lnTo>
                    <a:pt x="49339" y="115900"/>
                  </a:lnTo>
                  <a:lnTo>
                    <a:pt x="44373" y="120815"/>
                  </a:lnTo>
                  <a:lnTo>
                    <a:pt x="38989" y="120815"/>
                  </a:lnTo>
                  <a:lnTo>
                    <a:pt x="34036" y="115900"/>
                  </a:lnTo>
                  <a:lnTo>
                    <a:pt x="34036" y="32715"/>
                  </a:lnTo>
                  <a:lnTo>
                    <a:pt x="38989" y="27800"/>
                  </a:lnTo>
                  <a:lnTo>
                    <a:pt x="44373" y="27800"/>
                  </a:lnTo>
                  <a:lnTo>
                    <a:pt x="49339" y="32715"/>
                  </a:lnTo>
                  <a:lnTo>
                    <a:pt x="49339" y="51968"/>
                  </a:lnTo>
                  <a:lnTo>
                    <a:pt x="83375" y="51968"/>
                  </a:lnTo>
                  <a:lnTo>
                    <a:pt x="83375" y="19037"/>
                  </a:lnTo>
                  <a:close/>
                </a:path>
                <a:path w="594360" h="147955">
                  <a:moveTo>
                    <a:pt x="186347" y="147535"/>
                  </a:moveTo>
                  <a:lnTo>
                    <a:pt x="182016" y="117602"/>
                  </a:lnTo>
                  <a:lnTo>
                    <a:pt x="178028" y="90017"/>
                  </a:lnTo>
                  <a:lnTo>
                    <a:pt x="168135" y="21590"/>
                  </a:lnTo>
                  <a:lnTo>
                    <a:pt x="165011" y="0"/>
                  </a:lnTo>
                  <a:lnTo>
                    <a:pt x="146265" y="0"/>
                  </a:lnTo>
                  <a:lnTo>
                    <a:pt x="146265" y="90017"/>
                  </a:lnTo>
                  <a:lnTo>
                    <a:pt x="131406" y="90017"/>
                  </a:lnTo>
                  <a:lnTo>
                    <a:pt x="138950" y="21590"/>
                  </a:lnTo>
                  <a:lnTo>
                    <a:pt x="146265" y="90017"/>
                  </a:lnTo>
                  <a:lnTo>
                    <a:pt x="146265" y="0"/>
                  </a:lnTo>
                  <a:lnTo>
                    <a:pt x="114388" y="0"/>
                  </a:lnTo>
                  <a:lnTo>
                    <a:pt x="93065" y="147535"/>
                  </a:lnTo>
                  <a:lnTo>
                    <a:pt x="125158" y="147535"/>
                  </a:lnTo>
                  <a:lnTo>
                    <a:pt x="128397" y="117602"/>
                  </a:lnTo>
                  <a:lnTo>
                    <a:pt x="149288" y="117602"/>
                  </a:lnTo>
                  <a:lnTo>
                    <a:pt x="152514" y="147535"/>
                  </a:lnTo>
                  <a:lnTo>
                    <a:pt x="186347" y="147535"/>
                  </a:lnTo>
                  <a:close/>
                </a:path>
                <a:path w="594360" h="147955">
                  <a:moveTo>
                    <a:pt x="286080" y="0"/>
                  </a:moveTo>
                  <a:lnTo>
                    <a:pt x="255917" y="0"/>
                  </a:lnTo>
                  <a:lnTo>
                    <a:pt x="255917" y="76339"/>
                  </a:lnTo>
                  <a:lnTo>
                    <a:pt x="228130" y="0"/>
                  </a:lnTo>
                  <a:lnTo>
                    <a:pt x="199263" y="0"/>
                  </a:lnTo>
                  <a:lnTo>
                    <a:pt x="199263" y="147535"/>
                  </a:lnTo>
                  <a:lnTo>
                    <a:pt x="229425" y="147535"/>
                  </a:lnTo>
                  <a:lnTo>
                    <a:pt x="229425" y="69494"/>
                  </a:lnTo>
                  <a:lnTo>
                    <a:pt x="256997" y="147535"/>
                  </a:lnTo>
                  <a:lnTo>
                    <a:pt x="286080" y="147535"/>
                  </a:lnTo>
                  <a:lnTo>
                    <a:pt x="286080" y="0"/>
                  </a:lnTo>
                  <a:close/>
                </a:path>
                <a:path w="594360" h="147955">
                  <a:moveTo>
                    <a:pt x="392290" y="147535"/>
                  </a:moveTo>
                  <a:lnTo>
                    <a:pt x="387959" y="117602"/>
                  </a:lnTo>
                  <a:lnTo>
                    <a:pt x="383971" y="90017"/>
                  </a:lnTo>
                  <a:lnTo>
                    <a:pt x="374078" y="21590"/>
                  </a:lnTo>
                  <a:lnTo>
                    <a:pt x="370954" y="0"/>
                  </a:lnTo>
                  <a:lnTo>
                    <a:pt x="352209" y="0"/>
                  </a:lnTo>
                  <a:lnTo>
                    <a:pt x="352209" y="90017"/>
                  </a:lnTo>
                  <a:lnTo>
                    <a:pt x="337350" y="90017"/>
                  </a:lnTo>
                  <a:lnTo>
                    <a:pt x="344893" y="21590"/>
                  </a:lnTo>
                  <a:lnTo>
                    <a:pt x="352209" y="90017"/>
                  </a:lnTo>
                  <a:lnTo>
                    <a:pt x="352209" y="0"/>
                  </a:lnTo>
                  <a:lnTo>
                    <a:pt x="320332" y="0"/>
                  </a:lnTo>
                  <a:lnTo>
                    <a:pt x="299008" y="147535"/>
                  </a:lnTo>
                  <a:lnTo>
                    <a:pt x="331101" y="147535"/>
                  </a:lnTo>
                  <a:lnTo>
                    <a:pt x="334327" y="117602"/>
                  </a:lnTo>
                  <a:lnTo>
                    <a:pt x="355231" y="117602"/>
                  </a:lnTo>
                  <a:lnTo>
                    <a:pt x="358457" y="147535"/>
                  </a:lnTo>
                  <a:lnTo>
                    <a:pt x="392290" y="147535"/>
                  </a:lnTo>
                  <a:close/>
                </a:path>
                <a:path w="594360" h="147955">
                  <a:moveTo>
                    <a:pt x="490296" y="19024"/>
                  </a:moveTo>
                  <a:lnTo>
                    <a:pt x="471131" y="0"/>
                  </a:lnTo>
                  <a:lnTo>
                    <a:pt x="456260" y="0"/>
                  </a:lnTo>
                  <a:lnTo>
                    <a:pt x="456260" y="32715"/>
                  </a:lnTo>
                  <a:lnTo>
                    <a:pt x="456260" y="114820"/>
                  </a:lnTo>
                  <a:lnTo>
                    <a:pt x="451307" y="119735"/>
                  </a:lnTo>
                  <a:lnTo>
                    <a:pt x="439242" y="119735"/>
                  </a:lnTo>
                  <a:lnTo>
                    <a:pt x="439242" y="27787"/>
                  </a:lnTo>
                  <a:lnTo>
                    <a:pt x="451307" y="27787"/>
                  </a:lnTo>
                  <a:lnTo>
                    <a:pt x="456260" y="32715"/>
                  </a:lnTo>
                  <a:lnTo>
                    <a:pt x="456260" y="0"/>
                  </a:lnTo>
                  <a:lnTo>
                    <a:pt x="405206" y="0"/>
                  </a:lnTo>
                  <a:lnTo>
                    <a:pt x="405206" y="147535"/>
                  </a:lnTo>
                  <a:lnTo>
                    <a:pt x="471131" y="147535"/>
                  </a:lnTo>
                  <a:lnTo>
                    <a:pt x="490296" y="128498"/>
                  </a:lnTo>
                  <a:lnTo>
                    <a:pt x="490296" y="119735"/>
                  </a:lnTo>
                  <a:lnTo>
                    <a:pt x="490296" y="27787"/>
                  </a:lnTo>
                  <a:lnTo>
                    <a:pt x="490296" y="19024"/>
                  </a:lnTo>
                  <a:close/>
                </a:path>
                <a:path w="594360" h="147955">
                  <a:moveTo>
                    <a:pt x="594360" y="147535"/>
                  </a:moveTo>
                  <a:lnTo>
                    <a:pt x="590029" y="117602"/>
                  </a:lnTo>
                  <a:lnTo>
                    <a:pt x="586041" y="90017"/>
                  </a:lnTo>
                  <a:lnTo>
                    <a:pt x="576148" y="21590"/>
                  </a:lnTo>
                  <a:lnTo>
                    <a:pt x="573024" y="0"/>
                  </a:lnTo>
                  <a:lnTo>
                    <a:pt x="554278" y="0"/>
                  </a:lnTo>
                  <a:lnTo>
                    <a:pt x="554278" y="90017"/>
                  </a:lnTo>
                  <a:lnTo>
                    <a:pt x="539419" y="90017"/>
                  </a:lnTo>
                  <a:lnTo>
                    <a:pt x="546963" y="21590"/>
                  </a:lnTo>
                  <a:lnTo>
                    <a:pt x="554278" y="90017"/>
                  </a:lnTo>
                  <a:lnTo>
                    <a:pt x="554278" y="0"/>
                  </a:lnTo>
                  <a:lnTo>
                    <a:pt x="522401" y="0"/>
                  </a:lnTo>
                  <a:lnTo>
                    <a:pt x="501078" y="147535"/>
                  </a:lnTo>
                  <a:lnTo>
                    <a:pt x="533171" y="147535"/>
                  </a:lnTo>
                  <a:lnTo>
                    <a:pt x="536409" y="117602"/>
                  </a:lnTo>
                  <a:lnTo>
                    <a:pt x="557301" y="117602"/>
                  </a:lnTo>
                  <a:lnTo>
                    <a:pt x="560527" y="147535"/>
                  </a:lnTo>
                  <a:lnTo>
                    <a:pt x="594360" y="147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9" name="Image 296">
              <a:extLst>
                <a:ext uri="{FF2B5EF4-FFF2-40B4-BE49-F238E27FC236}">
                  <a16:creationId xmlns:a16="http://schemas.microsoft.com/office/drawing/2014/main" id="{34FAB5E6-2C08-1D4E-7A9A-4E2F242E7B0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3850" y="730970"/>
              <a:ext cx="228879" cy="67271"/>
            </a:xfrm>
            <a:prstGeom prst="rect">
              <a:avLst/>
            </a:prstGeom>
          </p:spPr>
        </p:pic>
        <p:sp>
          <p:nvSpPr>
            <p:cNvPr id="20" name="Graphic 297">
              <a:extLst>
                <a:ext uri="{FF2B5EF4-FFF2-40B4-BE49-F238E27FC236}">
                  <a16:creationId xmlns:a16="http://schemas.microsoft.com/office/drawing/2014/main" id="{AD87A6D4-659A-48EF-47A8-D7D6C24EF25B}"/>
                </a:ext>
              </a:extLst>
            </p:cNvPr>
            <p:cNvSpPr/>
            <p:nvPr/>
          </p:nvSpPr>
          <p:spPr>
            <a:xfrm>
              <a:off x="1287388" y="644087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66"/>
                  </a:moveTo>
                  <a:lnTo>
                    <a:pt x="411175" y="443166"/>
                  </a:lnTo>
                  <a:lnTo>
                    <a:pt x="411175" y="445947"/>
                  </a:lnTo>
                  <a:lnTo>
                    <a:pt x="414172" y="445947"/>
                  </a:lnTo>
                  <a:lnTo>
                    <a:pt x="414172" y="457022"/>
                  </a:lnTo>
                  <a:lnTo>
                    <a:pt x="417258" y="457022"/>
                  </a:lnTo>
                  <a:lnTo>
                    <a:pt x="417258" y="445947"/>
                  </a:lnTo>
                  <a:lnTo>
                    <a:pt x="420255" y="445947"/>
                  </a:lnTo>
                  <a:lnTo>
                    <a:pt x="420255" y="443166"/>
                  </a:lnTo>
                  <a:close/>
                </a:path>
                <a:path w="462280" h="457834">
                  <a:moveTo>
                    <a:pt x="436905" y="457022"/>
                  </a:moveTo>
                  <a:lnTo>
                    <a:pt x="435698" y="449402"/>
                  </a:lnTo>
                  <a:lnTo>
                    <a:pt x="434682" y="442912"/>
                  </a:lnTo>
                  <a:lnTo>
                    <a:pt x="432422" y="442912"/>
                  </a:lnTo>
                  <a:lnTo>
                    <a:pt x="428853" y="451332"/>
                  </a:lnTo>
                  <a:lnTo>
                    <a:pt x="428078" y="449402"/>
                  </a:lnTo>
                  <a:lnTo>
                    <a:pt x="425462" y="442912"/>
                  </a:lnTo>
                  <a:lnTo>
                    <a:pt x="423202" y="442912"/>
                  </a:lnTo>
                  <a:lnTo>
                    <a:pt x="420725" y="457022"/>
                  </a:lnTo>
                  <a:lnTo>
                    <a:pt x="423824" y="457022"/>
                  </a:lnTo>
                  <a:lnTo>
                    <a:pt x="425030" y="449402"/>
                  </a:lnTo>
                  <a:lnTo>
                    <a:pt x="428231" y="457200"/>
                  </a:lnTo>
                  <a:lnTo>
                    <a:pt x="429475" y="457200"/>
                  </a:lnTo>
                  <a:lnTo>
                    <a:pt x="431939" y="451332"/>
                  </a:lnTo>
                  <a:lnTo>
                    <a:pt x="432752" y="449402"/>
                  </a:lnTo>
                  <a:lnTo>
                    <a:pt x="433806" y="457022"/>
                  </a:lnTo>
                  <a:lnTo>
                    <a:pt x="436905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56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806"/>
                  </a:lnTo>
                  <a:lnTo>
                    <a:pt x="118618" y="243497"/>
                  </a:lnTo>
                  <a:lnTo>
                    <a:pt x="131178" y="229527"/>
                  </a:lnTo>
                  <a:lnTo>
                    <a:pt x="160985" y="209181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398" y="196443"/>
                  </a:lnTo>
                  <a:lnTo>
                    <a:pt x="301167" y="209194"/>
                  </a:lnTo>
                  <a:lnTo>
                    <a:pt x="330987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34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58"/>
                  </a:lnTo>
                  <a:lnTo>
                    <a:pt x="99783" y="205905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1" name="Image 298">
              <a:extLst>
                <a:ext uri="{FF2B5EF4-FFF2-40B4-BE49-F238E27FC236}">
                  <a16:creationId xmlns:a16="http://schemas.microsoft.com/office/drawing/2014/main" id="{0E3750F3-9B8B-7034-6E00-3546EBF40E6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3998" y="425838"/>
              <a:ext cx="182874" cy="114833"/>
            </a:xfrm>
            <a:prstGeom prst="rect">
              <a:avLst/>
            </a:prstGeom>
          </p:spPr>
        </p:pic>
      </p:grpSp>
      <p:sp>
        <p:nvSpPr>
          <p:cNvPr id="22" name="Rectangle 61">
            <a:extLst>
              <a:ext uri="{FF2B5EF4-FFF2-40B4-BE49-F238E27FC236}">
                <a16:creationId xmlns:a16="http://schemas.microsoft.com/office/drawing/2014/main" id="{539FE7ED-C993-5934-B21B-0F23CA2F9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96" y="17482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2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Canada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Image 347">
            <a:extLst>
              <a:ext uri="{FF2B5EF4-FFF2-40B4-BE49-F238E27FC236}">
                <a16:creationId xmlns:a16="http://schemas.microsoft.com/office/drawing/2014/main" id="{0F9A2AB9-1D0F-F512-164E-CDA5E7BA7774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09" y="2139465"/>
            <a:ext cx="3184130" cy="10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108CCA7-AFC6-3E03-2BB6-FFA80E5F147B}"/>
              </a:ext>
            </a:extLst>
          </p:cNvPr>
          <p:cNvGrpSpPr>
            <a:grpSpLocks/>
          </p:cNvGrpSpPr>
          <p:nvPr/>
        </p:nvGrpSpPr>
        <p:grpSpPr>
          <a:xfrm>
            <a:off x="4561734" y="3417646"/>
            <a:ext cx="2505118" cy="2559390"/>
            <a:chOff x="0" y="0"/>
            <a:chExt cx="3037205" cy="3150235"/>
          </a:xfrm>
        </p:grpSpPr>
        <p:sp>
          <p:nvSpPr>
            <p:cNvPr id="25" name="Graphic 349">
              <a:extLst>
                <a:ext uri="{FF2B5EF4-FFF2-40B4-BE49-F238E27FC236}">
                  <a16:creationId xmlns:a16="http://schemas.microsoft.com/office/drawing/2014/main" id="{D3588630-8B03-1241-2DBD-2AD7AA590316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C2AC7D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Graphic 350">
              <a:extLst>
                <a:ext uri="{FF2B5EF4-FFF2-40B4-BE49-F238E27FC236}">
                  <a16:creationId xmlns:a16="http://schemas.microsoft.com/office/drawing/2014/main" id="{EF7ACFD2-572F-604C-477C-EE52734912DC}"/>
                </a:ext>
              </a:extLst>
            </p:cNvPr>
            <p:cNvSpPr/>
            <p:nvPr/>
          </p:nvSpPr>
          <p:spPr>
            <a:xfrm>
              <a:off x="1184211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Graphic 351">
              <a:extLst>
                <a:ext uri="{FF2B5EF4-FFF2-40B4-BE49-F238E27FC236}">
                  <a16:creationId xmlns:a16="http://schemas.microsoft.com/office/drawing/2014/main" id="{47624EF6-1C74-68B5-12ED-DF3E743A7355}"/>
                </a:ext>
              </a:extLst>
            </p:cNvPr>
            <p:cNvSpPr/>
            <p:nvPr/>
          </p:nvSpPr>
          <p:spPr>
            <a:xfrm>
              <a:off x="1184215" y="4763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Graphic 352">
              <a:extLst>
                <a:ext uri="{FF2B5EF4-FFF2-40B4-BE49-F238E27FC236}">
                  <a16:creationId xmlns:a16="http://schemas.microsoft.com/office/drawing/2014/main" id="{7C25E715-8FAA-B6C1-E583-4D3B3E0E2D05}"/>
                </a:ext>
              </a:extLst>
            </p:cNvPr>
            <p:cNvSpPr/>
            <p:nvPr/>
          </p:nvSpPr>
          <p:spPr>
            <a:xfrm>
              <a:off x="1099903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Graphic 353">
              <a:extLst>
                <a:ext uri="{FF2B5EF4-FFF2-40B4-BE49-F238E27FC236}">
                  <a16:creationId xmlns:a16="http://schemas.microsoft.com/office/drawing/2014/main" id="{A01715B5-83E1-1582-D450-99B50759543A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Graphic 354">
              <a:extLst>
                <a:ext uri="{FF2B5EF4-FFF2-40B4-BE49-F238E27FC236}">
                  <a16:creationId xmlns:a16="http://schemas.microsoft.com/office/drawing/2014/main" id="{D73F0DF6-3EBA-8AC1-8682-82404440A21C}"/>
                </a:ext>
              </a:extLst>
            </p:cNvPr>
            <p:cNvSpPr/>
            <p:nvPr/>
          </p:nvSpPr>
          <p:spPr>
            <a:xfrm>
              <a:off x="67411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Graphic 355">
              <a:extLst>
                <a:ext uri="{FF2B5EF4-FFF2-40B4-BE49-F238E27FC236}">
                  <a16:creationId xmlns:a16="http://schemas.microsoft.com/office/drawing/2014/main" id="{BE6F6F39-9EFC-02C8-783A-C0671EA9CD80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Graphic 356">
              <a:extLst>
                <a:ext uri="{FF2B5EF4-FFF2-40B4-BE49-F238E27FC236}">
                  <a16:creationId xmlns:a16="http://schemas.microsoft.com/office/drawing/2014/main" id="{B2D9601A-CB9A-1141-218A-E20D13AE1F43}"/>
                </a:ext>
              </a:extLst>
            </p:cNvPr>
            <p:cNvSpPr/>
            <p:nvPr/>
          </p:nvSpPr>
          <p:spPr>
            <a:xfrm>
              <a:off x="717825" y="2908600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93" y="5715"/>
                  </a:lnTo>
                  <a:lnTo>
                    <a:pt x="5486" y="2870"/>
                  </a:lnTo>
                  <a:lnTo>
                    <a:pt x="1206" y="0"/>
                  </a:lnTo>
                  <a:lnTo>
                    <a:pt x="0" y="1663"/>
                  </a:lnTo>
                  <a:lnTo>
                    <a:pt x="4419" y="4622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87" y="19634"/>
                  </a:moveTo>
                  <a:lnTo>
                    <a:pt x="31064" y="17221"/>
                  </a:lnTo>
                  <a:lnTo>
                    <a:pt x="26352" y="14960"/>
                  </a:lnTo>
                  <a:lnTo>
                    <a:pt x="21805" y="12420"/>
                  </a:lnTo>
                  <a:lnTo>
                    <a:pt x="20815" y="14211"/>
                  </a:lnTo>
                  <a:lnTo>
                    <a:pt x="25387" y="16776"/>
                  </a:lnTo>
                  <a:lnTo>
                    <a:pt x="30111" y="19037"/>
                  </a:lnTo>
                  <a:lnTo>
                    <a:pt x="34759" y="21463"/>
                  </a:lnTo>
                  <a:lnTo>
                    <a:pt x="35687" y="19634"/>
                  </a:lnTo>
                  <a:close/>
                </a:path>
                <a:path w="720090" h="147955">
                  <a:moveTo>
                    <a:pt x="57480" y="29984"/>
                  </a:moveTo>
                  <a:lnTo>
                    <a:pt x="43256" y="23456"/>
                  </a:lnTo>
                  <a:lnTo>
                    <a:pt x="42367" y="25298"/>
                  </a:lnTo>
                  <a:lnTo>
                    <a:pt x="56642" y="31851"/>
                  </a:lnTo>
                  <a:lnTo>
                    <a:pt x="57480" y="29984"/>
                  </a:lnTo>
                  <a:close/>
                </a:path>
                <a:path w="720090" h="147955">
                  <a:moveTo>
                    <a:pt x="79654" y="39497"/>
                  </a:moveTo>
                  <a:lnTo>
                    <a:pt x="65189" y="33528"/>
                  </a:lnTo>
                  <a:lnTo>
                    <a:pt x="64363" y="35407"/>
                  </a:lnTo>
                  <a:lnTo>
                    <a:pt x="78879" y="41389"/>
                  </a:lnTo>
                  <a:lnTo>
                    <a:pt x="79654" y="39497"/>
                  </a:lnTo>
                  <a:close/>
                </a:path>
                <a:path w="720090" h="147955">
                  <a:moveTo>
                    <a:pt x="102095" y="48399"/>
                  </a:moveTo>
                  <a:lnTo>
                    <a:pt x="97155" y="46710"/>
                  </a:lnTo>
                  <a:lnTo>
                    <a:pt x="92341" y="44678"/>
                  </a:lnTo>
                  <a:lnTo>
                    <a:pt x="87515" y="42710"/>
                  </a:lnTo>
                  <a:lnTo>
                    <a:pt x="86753" y="44602"/>
                  </a:lnTo>
                  <a:lnTo>
                    <a:pt x="91592" y="46583"/>
                  </a:lnTo>
                  <a:lnTo>
                    <a:pt x="96418" y="48615"/>
                  </a:lnTo>
                  <a:lnTo>
                    <a:pt x="101371" y="50317"/>
                  </a:lnTo>
                  <a:lnTo>
                    <a:pt x="102095" y="48399"/>
                  </a:lnTo>
                  <a:close/>
                </a:path>
                <a:path w="720090" h="147955">
                  <a:moveTo>
                    <a:pt x="124815" y="56578"/>
                  </a:moveTo>
                  <a:lnTo>
                    <a:pt x="110083" y="51269"/>
                  </a:lnTo>
                  <a:lnTo>
                    <a:pt x="109372" y="53187"/>
                  </a:lnTo>
                  <a:lnTo>
                    <a:pt x="124129" y="58508"/>
                  </a:lnTo>
                  <a:lnTo>
                    <a:pt x="124815" y="56578"/>
                  </a:lnTo>
                  <a:close/>
                </a:path>
                <a:path w="720090" h="147955">
                  <a:moveTo>
                    <a:pt x="147713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13" y="64173"/>
                  </a:lnTo>
                  <a:close/>
                </a:path>
                <a:path w="720090" h="147955">
                  <a:moveTo>
                    <a:pt x="170751" y="71424"/>
                  </a:moveTo>
                  <a:lnTo>
                    <a:pt x="155803" y="66725"/>
                  </a:lnTo>
                  <a:lnTo>
                    <a:pt x="155194" y="68681"/>
                  </a:lnTo>
                  <a:lnTo>
                    <a:pt x="170154" y="73393"/>
                  </a:lnTo>
                  <a:lnTo>
                    <a:pt x="170751" y="71424"/>
                  </a:lnTo>
                  <a:close/>
                </a:path>
                <a:path w="720090" h="147955">
                  <a:moveTo>
                    <a:pt x="193979" y="78003"/>
                  </a:moveTo>
                  <a:lnTo>
                    <a:pt x="178866" y="73901"/>
                  </a:lnTo>
                  <a:lnTo>
                    <a:pt x="178295" y="75869"/>
                  </a:lnTo>
                  <a:lnTo>
                    <a:pt x="193433" y="79971"/>
                  </a:lnTo>
                  <a:lnTo>
                    <a:pt x="193979" y="78003"/>
                  </a:lnTo>
                  <a:close/>
                </a:path>
                <a:path w="720090" h="147955">
                  <a:moveTo>
                    <a:pt x="217297" y="84315"/>
                  </a:moveTo>
                  <a:lnTo>
                    <a:pt x="202171" y="80213"/>
                  </a:lnTo>
                  <a:lnTo>
                    <a:pt x="201637" y="82194"/>
                  </a:lnTo>
                  <a:lnTo>
                    <a:pt x="216776" y="86296"/>
                  </a:lnTo>
                  <a:lnTo>
                    <a:pt x="217297" y="84315"/>
                  </a:lnTo>
                  <a:close/>
                </a:path>
                <a:path w="720090" h="147955">
                  <a:moveTo>
                    <a:pt x="240728" y="90119"/>
                  </a:moveTo>
                  <a:lnTo>
                    <a:pt x="225475" y="86537"/>
                  </a:lnTo>
                  <a:lnTo>
                    <a:pt x="224980" y="88531"/>
                  </a:lnTo>
                  <a:lnTo>
                    <a:pt x="240245" y="92113"/>
                  </a:lnTo>
                  <a:lnTo>
                    <a:pt x="240728" y="90119"/>
                  </a:lnTo>
                  <a:close/>
                </a:path>
                <a:path w="720090" h="147955">
                  <a:moveTo>
                    <a:pt x="264261" y="95516"/>
                  </a:moveTo>
                  <a:lnTo>
                    <a:pt x="248996" y="92011"/>
                  </a:lnTo>
                  <a:lnTo>
                    <a:pt x="248526" y="94005"/>
                  </a:lnTo>
                  <a:lnTo>
                    <a:pt x="263817" y="97510"/>
                  </a:lnTo>
                  <a:lnTo>
                    <a:pt x="264261" y="95516"/>
                  </a:lnTo>
                  <a:close/>
                </a:path>
                <a:path w="720090" h="147955">
                  <a:moveTo>
                    <a:pt x="287820" y="100812"/>
                  </a:moveTo>
                  <a:lnTo>
                    <a:pt x="282689" y="99860"/>
                  </a:lnTo>
                  <a:lnTo>
                    <a:pt x="277634" y="98539"/>
                  </a:lnTo>
                  <a:lnTo>
                    <a:pt x="272529" y="97421"/>
                  </a:lnTo>
                  <a:lnTo>
                    <a:pt x="272097" y="99415"/>
                  </a:lnTo>
                  <a:lnTo>
                    <a:pt x="277202" y="100533"/>
                  </a:lnTo>
                  <a:lnTo>
                    <a:pt x="282270" y="101854"/>
                  </a:lnTo>
                  <a:lnTo>
                    <a:pt x="287401" y="102819"/>
                  </a:lnTo>
                  <a:lnTo>
                    <a:pt x="287820" y="100812"/>
                  </a:lnTo>
                  <a:close/>
                </a:path>
                <a:path w="720090" h="147955">
                  <a:moveTo>
                    <a:pt x="311556" y="105321"/>
                  </a:moveTo>
                  <a:lnTo>
                    <a:pt x="296164" y="102400"/>
                  </a:lnTo>
                  <a:lnTo>
                    <a:pt x="295757" y="104406"/>
                  </a:lnTo>
                  <a:lnTo>
                    <a:pt x="311162" y="107327"/>
                  </a:lnTo>
                  <a:lnTo>
                    <a:pt x="311556" y="105321"/>
                  </a:lnTo>
                  <a:close/>
                </a:path>
                <a:path w="720090" h="147955">
                  <a:moveTo>
                    <a:pt x="335292" y="109816"/>
                  </a:moveTo>
                  <a:lnTo>
                    <a:pt x="319900" y="106895"/>
                  </a:lnTo>
                  <a:lnTo>
                    <a:pt x="319519" y="108915"/>
                  </a:lnTo>
                  <a:lnTo>
                    <a:pt x="334924" y="111836"/>
                  </a:lnTo>
                  <a:lnTo>
                    <a:pt x="335292" y="109816"/>
                  </a:lnTo>
                  <a:close/>
                </a:path>
                <a:path w="720090" h="147955">
                  <a:moveTo>
                    <a:pt x="359067" y="114007"/>
                  </a:moveTo>
                  <a:lnTo>
                    <a:pt x="353898" y="113258"/>
                  </a:lnTo>
                  <a:lnTo>
                    <a:pt x="348742" y="112445"/>
                  </a:lnTo>
                  <a:lnTo>
                    <a:pt x="343623" y="111404"/>
                  </a:lnTo>
                  <a:lnTo>
                    <a:pt x="343268" y="113423"/>
                  </a:lnTo>
                  <a:lnTo>
                    <a:pt x="348386" y="114477"/>
                  </a:lnTo>
                  <a:lnTo>
                    <a:pt x="353555" y="115277"/>
                  </a:lnTo>
                  <a:lnTo>
                    <a:pt x="358724" y="116039"/>
                  </a:lnTo>
                  <a:lnTo>
                    <a:pt x="359067" y="114007"/>
                  </a:lnTo>
                  <a:close/>
                </a:path>
                <a:path w="720090" h="147955">
                  <a:moveTo>
                    <a:pt x="382943" y="117640"/>
                  </a:moveTo>
                  <a:lnTo>
                    <a:pt x="367461" y="115290"/>
                  </a:lnTo>
                  <a:lnTo>
                    <a:pt x="367131" y="117309"/>
                  </a:lnTo>
                  <a:lnTo>
                    <a:pt x="382638" y="119672"/>
                  </a:lnTo>
                  <a:lnTo>
                    <a:pt x="382943" y="117640"/>
                  </a:lnTo>
                  <a:close/>
                </a:path>
                <a:path w="720090" h="147955">
                  <a:moveTo>
                    <a:pt x="406819" y="121259"/>
                  </a:moveTo>
                  <a:lnTo>
                    <a:pt x="391337" y="118910"/>
                  </a:lnTo>
                  <a:lnTo>
                    <a:pt x="391033" y="120942"/>
                  </a:lnTo>
                  <a:lnTo>
                    <a:pt x="406539" y="123291"/>
                  </a:lnTo>
                  <a:lnTo>
                    <a:pt x="406819" y="121259"/>
                  </a:lnTo>
                  <a:close/>
                </a:path>
                <a:path w="720090" h="147955">
                  <a:moveTo>
                    <a:pt x="430745" y="124637"/>
                  </a:moveTo>
                  <a:lnTo>
                    <a:pt x="425551" y="124104"/>
                  </a:lnTo>
                  <a:lnTo>
                    <a:pt x="420382" y="123367"/>
                  </a:lnTo>
                  <a:lnTo>
                    <a:pt x="415226" y="122542"/>
                  </a:lnTo>
                  <a:lnTo>
                    <a:pt x="414947" y="124574"/>
                  </a:lnTo>
                  <a:lnTo>
                    <a:pt x="420103" y="125399"/>
                  </a:lnTo>
                  <a:lnTo>
                    <a:pt x="425284" y="126149"/>
                  </a:lnTo>
                  <a:lnTo>
                    <a:pt x="430479" y="126682"/>
                  </a:lnTo>
                  <a:lnTo>
                    <a:pt x="430745" y="124637"/>
                  </a:lnTo>
                  <a:close/>
                </a:path>
                <a:path w="720090" h="147955">
                  <a:moveTo>
                    <a:pt x="454736" y="127406"/>
                  </a:moveTo>
                  <a:lnTo>
                    <a:pt x="439166" y="125615"/>
                  </a:lnTo>
                  <a:lnTo>
                    <a:pt x="438912" y="127647"/>
                  </a:lnTo>
                  <a:lnTo>
                    <a:pt x="454482" y="129451"/>
                  </a:lnTo>
                  <a:lnTo>
                    <a:pt x="454736" y="127406"/>
                  </a:lnTo>
                  <a:close/>
                </a:path>
                <a:path w="720090" h="147955">
                  <a:moveTo>
                    <a:pt x="478739" y="130175"/>
                  </a:moveTo>
                  <a:lnTo>
                    <a:pt x="463181" y="128384"/>
                  </a:lnTo>
                  <a:lnTo>
                    <a:pt x="462940" y="130416"/>
                  </a:lnTo>
                  <a:lnTo>
                    <a:pt x="478510" y="132219"/>
                  </a:lnTo>
                  <a:lnTo>
                    <a:pt x="478739" y="130175"/>
                  </a:lnTo>
                  <a:close/>
                </a:path>
                <a:path w="720090" h="147955">
                  <a:moveTo>
                    <a:pt x="502729" y="132943"/>
                  </a:moveTo>
                  <a:lnTo>
                    <a:pt x="487172" y="131152"/>
                  </a:lnTo>
                  <a:lnTo>
                    <a:pt x="486956" y="133184"/>
                  </a:lnTo>
                  <a:lnTo>
                    <a:pt x="502539" y="134988"/>
                  </a:lnTo>
                  <a:lnTo>
                    <a:pt x="502729" y="132943"/>
                  </a:lnTo>
                  <a:close/>
                </a:path>
                <a:path w="720090" h="147955">
                  <a:moveTo>
                    <a:pt x="526796" y="134975"/>
                  </a:moveTo>
                  <a:lnTo>
                    <a:pt x="511175" y="133705"/>
                  </a:lnTo>
                  <a:lnTo>
                    <a:pt x="510984" y="135750"/>
                  </a:lnTo>
                  <a:lnTo>
                    <a:pt x="526618" y="137020"/>
                  </a:lnTo>
                  <a:lnTo>
                    <a:pt x="526796" y="134975"/>
                  </a:lnTo>
                  <a:close/>
                </a:path>
                <a:path w="720090" h="147955">
                  <a:moveTo>
                    <a:pt x="550887" y="136906"/>
                  </a:moveTo>
                  <a:lnTo>
                    <a:pt x="535266" y="135648"/>
                  </a:lnTo>
                  <a:lnTo>
                    <a:pt x="535089" y="137693"/>
                  </a:lnTo>
                  <a:lnTo>
                    <a:pt x="550722" y="138950"/>
                  </a:lnTo>
                  <a:lnTo>
                    <a:pt x="550887" y="136906"/>
                  </a:lnTo>
                  <a:close/>
                </a:path>
                <a:path w="720090" h="147955">
                  <a:moveTo>
                    <a:pt x="574954" y="138849"/>
                  </a:moveTo>
                  <a:lnTo>
                    <a:pt x="559346" y="137591"/>
                  </a:lnTo>
                  <a:lnTo>
                    <a:pt x="559181" y="139636"/>
                  </a:lnTo>
                  <a:lnTo>
                    <a:pt x="574814" y="140906"/>
                  </a:lnTo>
                  <a:lnTo>
                    <a:pt x="574954" y="138849"/>
                  </a:lnTo>
                  <a:close/>
                </a:path>
                <a:path w="720090" h="147955">
                  <a:moveTo>
                    <a:pt x="599033" y="140652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34"/>
                  </a:lnTo>
                  <a:lnTo>
                    <a:pt x="583272" y="141579"/>
                  </a:lnTo>
                  <a:lnTo>
                    <a:pt x="588479" y="141947"/>
                  </a:lnTo>
                  <a:lnTo>
                    <a:pt x="593686" y="142532"/>
                  </a:lnTo>
                  <a:lnTo>
                    <a:pt x="598906" y="142697"/>
                  </a:lnTo>
                  <a:lnTo>
                    <a:pt x="599033" y="140652"/>
                  </a:lnTo>
                  <a:close/>
                </a:path>
                <a:path w="720090" h="147955">
                  <a:moveTo>
                    <a:pt x="623176" y="141795"/>
                  </a:moveTo>
                  <a:lnTo>
                    <a:pt x="607529" y="141058"/>
                  </a:lnTo>
                  <a:lnTo>
                    <a:pt x="607402" y="143103"/>
                  </a:lnTo>
                  <a:lnTo>
                    <a:pt x="623062" y="143852"/>
                  </a:lnTo>
                  <a:lnTo>
                    <a:pt x="623176" y="141795"/>
                  </a:lnTo>
                  <a:close/>
                </a:path>
                <a:path w="720090" h="147955">
                  <a:moveTo>
                    <a:pt x="647306" y="142938"/>
                  </a:moveTo>
                  <a:lnTo>
                    <a:pt x="631647" y="142201"/>
                  </a:lnTo>
                  <a:lnTo>
                    <a:pt x="631545" y="144246"/>
                  </a:lnTo>
                  <a:lnTo>
                    <a:pt x="647204" y="144983"/>
                  </a:lnTo>
                  <a:lnTo>
                    <a:pt x="647306" y="142938"/>
                  </a:lnTo>
                  <a:close/>
                </a:path>
                <a:path w="720090" h="147955">
                  <a:moveTo>
                    <a:pt x="671423" y="144081"/>
                  </a:moveTo>
                  <a:lnTo>
                    <a:pt x="655777" y="143344"/>
                  </a:lnTo>
                  <a:lnTo>
                    <a:pt x="655688" y="145389"/>
                  </a:lnTo>
                  <a:lnTo>
                    <a:pt x="671347" y="146138"/>
                  </a:lnTo>
                  <a:lnTo>
                    <a:pt x="671423" y="144081"/>
                  </a:lnTo>
                  <a:close/>
                </a:path>
                <a:path w="720090" h="147955">
                  <a:moveTo>
                    <a:pt x="695566" y="145161"/>
                  </a:moveTo>
                  <a:lnTo>
                    <a:pt x="679919" y="144487"/>
                  </a:lnTo>
                  <a:lnTo>
                    <a:pt x="679843" y="146532"/>
                  </a:lnTo>
                  <a:lnTo>
                    <a:pt x="695502" y="147205"/>
                  </a:lnTo>
                  <a:lnTo>
                    <a:pt x="695566" y="145161"/>
                  </a:lnTo>
                  <a:close/>
                </a:path>
                <a:path w="720090" h="147955">
                  <a:moveTo>
                    <a:pt x="719721" y="145516"/>
                  </a:moveTo>
                  <a:lnTo>
                    <a:pt x="704062" y="145288"/>
                  </a:lnTo>
                  <a:lnTo>
                    <a:pt x="703999" y="147332"/>
                  </a:lnTo>
                  <a:lnTo>
                    <a:pt x="719670" y="147574"/>
                  </a:lnTo>
                  <a:lnTo>
                    <a:pt x="719721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Graphic 357">
              <a:extLst>
                <a:ext uri="{FF2B5EF4-FFF2-40B4-BE49-F238E27FC236}">
                  <a16:creationId xmlns:a16="http://schemas.microsoft.com/office/drawing/2014/main" id="{597F0412-6D76-7226-AFC8-25B9E674C1B6}"/>
                </a:ext>
              </a:extLst>
            </p:cNvPr>
            <p:cNvSpPr/>
            <p:nvPr/>
          </p:nvSpPr>
          <p:spPr>
            <a:xfrm>
              <a:off x="1445996" y="3055449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Graphic 358">
              <a:extLst>
                <a:ext uri="{FF2B5EF4-FFF2-40B4-BE49-F238E27FC236}">
                  <a16:creationId xmlns:a16="http://schemas.microsoft.com/office/drawing/2014/main" id="{99DB001C-634D-C423-F93C-789463AB939E}"/>
                </a:ext>
              </a:extLst>
            </p:cNvPr>
            <p:cNvSpPr/>
            <p:nvPr/>
          </p:nvSpPr>
          <p:spPr>
            <a:xfrm>
              <a:off x="1639261" y="2913185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46" y="139166"/>
                  </a:lnTo>
                  <a:lnTo>
                    <a:pt x="0" y="139903"/>
                  </a:lnTo>
                  <a:lnTo>
                    <a:pt x="76" y="141947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55"/>
                  </a:moveTo>
                  <a:lnTo>
                    <a:pt x="39776" y="138010"/>
                  </a:lnTo>
                  <a:lnTo>
                    <a:pt x="24130" y="138760"/>
                  </a:lnTo>
                  <a:lnTo>
                    <a:pt x="24218" y="140804"/>
                  </a:lnTo>
                  <a:lnTo>
                    <a:pt x="39878" y="140055"/>
                  </a:lnTo>
                  <a:close/>
                </a:path>
                <a:path w="673100" h="142240">
                  <a:moveTo>
                    <a:pt x="64020" y="138912"/>
                  </a:moveTo>
                  <a:lnTo>
                    <a:pt x="63906" y="136867"/>
                  </a:lnTo>
                  <a:lnTo>
                    <a:pt x="48260" y="137617"/>
                  </a:lnTo>
                  <a:lnTo>
                    <a:pt x="48361" y="139661"/>
                  </a:lnTo>
                  <a:lnTo>
                    <a:pt x="64020" y="138912"/>
                  </a:lnTo>
                  <a:close/>
                </a:path>
                <a:path w="673100" h="142240">
                  <a:moveTo>
                    <a:pt x="88163" y="137680"/>
                  </a:moveTo>
                  <a:lnTo>
                    <a:pt x="88023" y="135636"/>
                  </a:lnTo>
                  <a:lnTo>
                    <a:pt x="82816" y="136080"/>
                  </a:lnTo>
                  <a:lnTo>
                    <a:pt x="77597" y="136182"/>
                  </a:lnTo>
                  <a:lnTo>
                    <a:pt x="72377" y="136474"/>
                  </a:lnTo>
                  <a:lnTo>
                    <a:pt x="72504" y="138518"/>
                  </a:lnTo>
                  <a:lnTo>
                    <a:pt x="77724" y="138226"/>
                  </a:lnTo>
                  <a:lnTo>
                    <a:pt x="82956" y="138125"/>
                  </a:lnTo>
                  <a:lnTo>
                    <a:pt x="88163" y="137680"/>
                  </a:lnTo>
                  <a:close/>
                </a:path>
                <a:path w="673100" h="142240">
                  <a:moveTo>
                    <a:pt x="112255" y="135737"/>
                  </a:moveTo>
                  <a:lnTo>
                    <a:pt x="112115" y="133692"/>
                  </a:lnTo>
                  <a:lnTo>
                    <a:pt x="96494" y="134950"/>
                  </a:lnTo>
                  <a:lnTo>
                    <a:pt x="96634" y="136994"/>
                  </a:lnTo>
                  <a:lnTo>
                    <a:pt x="112255" y="135737"/>
                  </a:lnTo>
                  <a:close/>
                </a:path>
                <a:path w="673100" h="142240">
                  <a:moveTo>
                    <a:pt x="136359" y="133794"/>
                  </a:moveTo>
                  <a:lnTo>
                    <a:pt x="136182" y="131749"/>
                  </a:lnTo>
                  <a:lnTo>
                    <a:pt x="120573" y="133007"/>
                  </a:lnTo>
                  <a:lnTo>
                    <a:pt x="120726" y="135051"/>
                  </a:lnTo>
                  <a:lnTo>
                    <a:pt x="136359" y="133794"/>
                  </a:lnTo>
                  <a:close/>
                </a:path>
                <a:path w="673100" h="142240">
                  <a:moveTo>
                    <a:pt x="160464" y="131851"/>
                  </a:moveTo>
                  <a:lnTo>
                    <a:pt x="160274" y="129806"/>
                  </a:lnTo>
                  <a:lnTo>
                    <a:pt x="144653" y="131064"/>
                  </a:lnTo>
                  <a:lnTo>
                    <a:pt x="144830" y="133108"/>
                  </a:lnTo>
                  <a:lnTo>
                    <a:pt x="160464" y="131851"/>
                  </a:lnTo>
                  <a:close/>
                </a:path>
                <a:path w="673100" h="142240">
                  <a:moveTo>
                    <a:pt x="184518" y="129578"/>
                  </a:moveTo>
                  <a:lnTo>
                    <a:pt x="184315" y="127546"/>
                  </a:lnTo>
                  <a:lnTo>
                    <a:pt x="173939" y="128778"/>
                  </a:lnTo>
                  <a:lnTo>
                    <a:pt x="168732" y="129120"/>
                  </a:lnTo>
                  <a:lnTo>
                    <a:pt x="168922" y="131165"/>
                  </a:lnTo>
                  <a:lnTo>
                    <a:pt x="174142" y="130822"/>
                  </a:lnTo>
                  <a:lnTo>
                    <a:pt x="184518" y="129578"/>
                  </a:lnTo>
                  <a:close/>
                </a:path>
                <a:path w="673100" h="142240">
                  <a:moveTo>
                    <a:pt x="208534" y="126796"/>
                  </a:moveTo>
                  <a:lnTo>
                    <a:pt x="208305" y="124764"/>
                  </a:lnTo>
                  <a:lnTo>
                    <a:pt x="192747" y="126568"/>
                  </a:lnTo>
                  <a:lnTo>
                    <a:pt x="192963" y="128600"/>
                  </a:lnTo>
                  <a:lnTo>
                    <a:pt x="208534" y="126796"/>
                  </a:lnTo>
                  <a:close/>
                </a:path>
                <a:path w="673100" h="142240">
                  <a:moveTo>
                    <a:pt x="232562" y="124028"/>
                  </a:moveTo>
                  <a:lnTo>
                    <a:pt x="232308" y="121996"/>
                  </a:lnTo>
                  <a:lnTo>
                    <a:pt x="216738" y="123799"/>
                  </a:lnTo>
                  <a:lnTo>
                    <a:pt x="216979" y="125831"/>
                  </a:lnTo>
                  <a:lnTo>
                    <a:pt x="232562" y="124028"/>
                  </a:lnTo>
                  <a:close/>
                </a:path>
                <a:path w="673100" h="142240">
                  <a:moveTo>
                    <a:pt x="256565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65" y="121259"/>
                  </a:lnTo>
                  <a:close/>
                </a:path>
                <a:path w="673100" h="142240">
                  <a:moveTo>
                    <a:pt x="280479" y="117627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27"/>
                  </a:lnTo>
                  <a:close/>
                </a:path>
                <a:path w="673100" h="142240">
                  <a:moveTo>
                    <a:pt x="304380" y="113995"/>
                  </a:moveTo>
                  <a:lnTo>
                    <a:pt x="304063" y="111975"/>
                  </a:lnTo>
                  <a:lnTo>
                    <a:pt x="288569" y="114325"/>
                  </a:lnTo>
                  <a:lnTo>
                    <a:pt x="288874" y="116357"/>
                  </a:lnTo>
                  <a:lnTo>
                    <a:pt x="304380" y="113995"/>
                  </a:lnTo>
                  <a:close/>
                </a:path>
                <a:path w="673100" h="142240">
                  <a:moveTo>
                    <a:pt x="328282" y="110375"/>
                  </a:moveTo>
                  <a:lnTo>
                    <a:pt x="327939" y="108356"/>
                  </a:lnTo>
                  <a:lnTo>
                    <a:pt x="312445" y="110705"/>
                  </a:lnTo>
                  <a:lnTo>
                    <a:pt x="312775" y="112725"/>
                  </a:lnTo>
                  <a:lnTo>
                    <a:pt x="328282" y="110375"/>
                  </a:lnTo>
                  <a:close/>
                </a:path>
                <a:path w="673100" h="142240">
                  <a:moveTo>
                    <a:pt x="352044" y="105918"/>
                  </a:moveTo>
                  <a:lnTo>
                    <a:pt x="351675" y="103898"/>
                  </a:lnTo>
                  <a:lnTo>
                    <a:pt x="336283" y="106819"/>
                  </a:lnTo>
                  <a:lnTo>
                    <a:pt x="336638" y="108839"/>
                  </a:lnTo>
                  <a:lnTo>
                    <a:pt x="352044" y="105918"/>
                  </a:lnTo>
                  <a:close/>
                </a:path>
                <a:path w="673100" h="142240">
                  <a:moveTo>
                    <a:pt x="375805" y="101409"/>
                  </a:moveTo>
                  <a:lnTo>
                    <a:pt x="375412" y="99390"/>
                  </a:lnTo>
                  <a:lnTo>
                    <a:pt x="360019" y="102311"/>
                  </a:lnTo>
                  <a:lnTo>
                    <a:pt x="360400" y="104330"/>
                  </a:lnTo>
                  <a:lnTo>
                    <a:pt x="375805" y="101409"/>
                  </a:lnTo>
                  <a:close/>
                </a:path>
                <a:path w="673100" h="142240">
                  <a:moveTo>
                    <a:pt x="399516" y="96735"/>
                  </a:moveTo>
                  <a:lnTo>
                    <a:pt x="399097" y="94729"/>
                  </a:lnTo>
                  <a:lnTo>
                    <a:pt x="394030" y="95986"/>
                  </a:lnTo>
                  <a:lnTo>
                    <a:pt x="388861" y="96786"/>
                  </a:lnTo>
                  <a:lnTo>
                    <a:pt x="383743" y="97815"/>
                  </a:lnTo>
                  <a:lnTo>
                    <a:pt x="384149" y="99822"/>
                  </a:lnTo>
                  <a:lnTo>
                    <a:pt x="389280" y="98793"/>
                  </a:lnTo>
                  <a:lnTo>
                    <a:pt x="394449" y="97993"/>
                  </a:lnTo>
                  <a:lnTo>
                    <a:pt x="399516" y="96735"/>
                  </a:lnTo>
                  <a:close/>
                </a:path>
                <a:path w="673100" h="142240">
                  <a:moveTo>
                    <a:pt x="423100" y="91325"/>
                  </a:moveTo>
                  <a:lnTo>
                    <a:pt x="422643" y="89319"/>
                  </a:lnTo>
                  <a:lnTo>
                    <a:pt x="407377" y="92837"/>
                  </a:lnTo>
                  <a:lnTo>
                    <a:pt x="407809" y="94830"/>
                  </a:lnTo>
                  <a:lnTo>
                    <a:pt x="423100" y="91325"/>
                  </a:lnTo>
                  <a:close/>
                </a:path>
                <a:path w="673100" h="142240">
                  <a:moveTo>
                    <a:pt x="446671" y="85915"/>
                  </a:moveTo>
                  <a:lnTo>
                    <a:pt x="446176" y="83921"/>
                  </a:lnTo>
                  <a:lnTo>
                    <a:pt x="430911" y="87426"/>
                  </a:lnTo>
                  <a:lnTo>
                    <a:pt x="431380" y="89420"/>
                  </a:lnTo>
                  <a:lnTo>
                    <a:pt x="446671" y="85915"/>
                  </a:lnTo>
                  <a:close/>
                </a:path>
                <a:path w="673100" h="142240">
                  <a:moveTo>
                    <a:pt x="470065" y="79844"/>
                  </a:moveTo>
                  <a:lnTo>
                    <a:pt x="469544" y="77863"/>
                  </a:lnTo>
                  <a:lnTo>
                    <a:pt x="454431" y="81953"/>
                  </a:lnTo>
                  <a:lnTo>
                    <a:pt x="454926" y="83947"/>
                  </a:lnTo>
                  <a:lnTo>
                    <a:pt x="470065" y="79844"/>
                  </a:lnTo>
                  <a:close/>
                </a:path>
                <a:path w="673100" h="142240">
                  <a:moveTo>
                    <a:pt x="493407" y="73507"/>
                  </a:moveTo>
                  <a:lnTo>
                    <a:pt x="492848" y="71526"/>
                  </a:lnTo>
                  <a:lnTo>
                    <a:pt x="477735" y="75628"/>
                  </a:lnTo>
                  <a:lnTo>
                    <a:pt x="478269" y="77609"/>
                  </a:lnTo>
                  <a:lnTo>
                    <a:pt x="493407" y="73507"/>
                  </a:lnTo>
                  <a:close/>
                </a:path>
                <a:path w="673100" h="142240">
                  <a:moveTo>
                    <a:pt x="516597" y="66662"/>
                  </a:moveTo>
                  <a:lnTo>
                    <a:pt x="516001" y="64693"/>
                  </a:lnTo>
                  <a:lnTo>
                    <a:pt x="511009" y="66230"/>
                  </a:lnTo>
                  <a:lnTo>
                    <a:pt x="506069" y="67919"/>
                  </a:lnTo>
                  <a:lnTo>
                    <a:pt x="501040" y="69316"/>
                  </a:lnTo>
                  <a:lnTo>
                    <a:pt x="501611" y="71285"/>
                  </a:lnTo>
                  <a:lnTo>
                    <a:pt x="506653" y="69875"/>
                  </a:lnTo>
                  <a:lnTo>
                    <a:pt x="511606" y="68186"/>
                  </a:lnTo>
                  <a:lnTo>
                    <a:pt x="516597" y="66662"/>
                  </a:lnTo>
                  <a:close/>
                </a:path>
                <a:path w="673100" h="142240">
                  <a:moveTo>
                    <a:pt x="539673" y="59385"/>
                  </a:moveTo>
                  <a:lnTo>
                    <a:pt x="539038" y="57442"/>
                  </a:lnTo>
                  <a:lnTo>
                    <a:pt x="524103" y="62141"/>
                  </a:lnTo>
                  <a:lnTo>
                    <a:pt x="524713" y="64096"/>
                  </a:lnTo>
                  <a:lnTo>
                    <a:pt x="539673" y="59385"/>
                  </a:lnTo>
                  <a:close/>
                </a:path>
                <a:path w="673100" h="142240">
                  <a:moveTo>
                    <a:pt x="562533" y="51485"/>
                  </a:moveTo>
                  <a:lnTo>
                    <a:pt x="561848" y="49555"/>
                  </a:lnTo>
                  <a:lnTo>
                    <a:pt x="547116" y="54864"/>
                  </a:lnTo>
                  <a:lnTo>
                    <a:pt x="547776" y="56807"/>
                  </a:lnTo>
                  <a:lnTo>
                    <a:pt x="562533" y="51485"/>
                  </a:lnTo>
                  <a:close/>
                </a:path>
                <a:path w="673100" h="142240">
                  <a:moveTo>
                    <a:pt x="585292" y="43230"/>
                  </a:moveTo>
                  <a:lnTo>
                    <a:pt x="584555" y="41313"/>
                  </a:lnTo>
                  <a:lnTo>
                    <a:pt x="569836" y="46685"/>
                  </a:lnTo>
                  <a:lnTo>
                    <a:pt x="570547" y="48602"/>
                  </a:lnTo>
                  <a:lnTo>
                    <a:pt x="585292" y="43230"/>
                  </a:lnTo>
                  <a:close/>
                </a:path>
                <a:path w="673100" h="142240">
                  <a:moveTo>
                    <a:pt x="607682" y="34086"/>
                  </a:moveTo>
                  <a:lnTo>
                    <a:pt x="606882" y="32194"/>
                  </a:lnTo>
                  <a:lnTo>
                    <a:pt x="592391" y="38125"/>
                  </a:lnTo>
                  <a:lnTo>
                    <a:pt x="593153" y="40017"/>
                  </a:lnTo>
                  <a:lnTo>
                    <a:pt x="607682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30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48" y="13601"/>
                  </a:moveTo>
                  <a:lnTo>
                    <a:pt x="650595" y="11785"/>
                  </a:lnTo>
                  <a:lnTo>
                    <a:pt x="636651" y="18872"/>
                  </a:lnTo>
                  <a:lnTo>
                    <a:pt x="637540" y="20713"/>
                  </a:lnTo>
                  <a:lnTo>
                    <a:pt x="651548" y="13601"/>
                  </a:lnTo>
                  <a:close/>
                </a:path>
                <a:path w="673100" h="142240">
                  <a:moveTo>
                    <a:pt x="672706" y="1727"/>
                  </a:moveTo>
                  <a:lnTo>
                    <a:pt x="671626" y="0"/>
                  </a:lnTo>
                  <a:lnTo>
                    <a:pt x="667245" y="2794"/>
                  </a:lnTo>
                  <a:lnTo>
                    <a:pt x="662597" y="5207"/>
                  </a:lnTo>
                  <a:lnTo>
                    <a:pt x="658101" y="7835"/>
                  </a:lnTo>
                  <a:lnTo>
                    <a:pt x="659091" y="9626"/>
                  </a:lnTo>
                  <a:lnTo>
                    <a:pt x="663625" y="6985"/>
                  </a:lnTo>
                  <a:lnTo>
                    <a:pt x="668274" y="4572"/>
                  </a:lnTo>
                  <a:lnTo>
                    <a:pt x="672706" y="1727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5" name="Image 359">
              <a:extLst>
                <a:ext uri="{FF2B5EF4-FFF2-40B4-BE49-F238E27FC236}">
                  <a16:creationId xmlns:a16="http://schemas.microsoft.com/office/drawing/2014/main" id="{D745967D-AD93-897D-7EBC-C39F697D5E8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80153" y="1034580"/>
              <a:ext cx="498287" cy="344923"/>
            </a:xfrm>
            <a:prstGeom prst="rect">
              <a:avLst/>
            </a:prstGeom>
          </p:spPr>
        </p:pic>
        <p:pic>
          <p:nvPicPr>
            <p:cNvPr id="36" name="Image 360">
              <a:extLst>
                <a:ext uri="{FF2B5EF4-FFF2-40B4-BE49-F238E27FC236}">
                  <a16:creationId xmlns:a16="http://schemas.microsoft.com/office/drawing/2014/main" id="{E515C511-B672-CBCC-FEFE-8F419827804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52" y="1034359"/>
              <a:ext cx="497989" cy="344713"/>
            </a:xfrm>
            <a:prstGeom prst="rect">
              <a:avLst/>
            </a:prstGeom>
          </p:spPr>
        </p:pic>
        <p:sp>
          <p:nvSpPr>
            <p:cNvPr id="37" name="Graphic 361">
              <a:extLst>
                <a:ext uri="{FF2B5EF4-FFF2-40B4-BE49-F238E27FC236}">
                  <a16:creationId xmlns:a16="http://schemas.microsoft.com/office/drawing/2014/main" id="{2CE6C26F-4DCE-69E2-7CF6-FA916C13B922}"/>
                </a:ext>
              </a:extLst>
            </p:cNvPr>
            <p:cNvSpPr/>
            <p:nvPr/>
          </p:nvSpPr>
          <p:spPr>
            <a:xfrm>
              <a:off x="1218205" y="1207194"/>
              <a:ext cx="594360" cy="96520"/>
            </a:xfrm>
            <a:custGeom>
              <a:avLst/>
              <a:gdLst/>
              <a:ahLst/>
              <a:cxnLst/>
              <a:rect l="l" t="t" r="r" b="b"/>
              <a:pathLst>
                <a:path w="594360" h="96520">
                  <a:moveTo>
                    <a:pt x="60642" y="95910"/>
                  </a:moveTo>
                  <a:lnTo>
                    <a:pt x="57823" y="76454"/>
                  </a:lnTo>
                  <a:lnTo>
                    <a:pt x="55232" y="58521"/>
                  </a:lnTo>
                  <a:lnTo>
                    <a:pt x="48793" y="14046"/>
                  </a:lnTo>
                  <a:lnTo>
                    <a:pt x="46774" y="12"/>
                  </a:lnTo>
                  <a:lnTo>
                    <a:pt x="34594" y="12"/>
                  </a:lnTo>
                  <a:lnTo>
                    <a:pt x="34594" y="58521"/>
                  </a:lnTo>
                  <a:lnTo>
                    <a:pt x="24930" y="58521"/>
                  </a:lnTo>
                  <a:lnTo>
                    <a:pt x="29832" y="14046"/>
                  </a:lnTo>
                  <a:lnTo>
                    <a:pt x="34594" y="58521"/>
                  </a:lnTo>
                  <a:lnTo>
                    <a:pt x="34594" y="12"/>
                  </a:lnTo>
                  <a:lnTo>
                    <a:pt x="13868" y="12"/>
                  </a:lnTo>
                  <a:lnTo>
                    <a:pt x="0" y="95910"/>
                  </a:lnTo>
                  <a:lnTo>
                    <a:pt x="20866" y="95910"/>
                  </a:lnTo>
                  <a:lnTo>
                    <a:pt x="22974" y="76454"/>
                  </a:lnTo>
                  <a:lnTo>
                    <a:pt x="36550" y="76454"/>
                  </a:lnTo>
                  <a:lnTo>
                    <a:pt x="38658" y="95910"/>
                  </a:lnTo>
                  <a:lnTo>
                    <a:pt x="60642" y="95910"/>
                  </a:lnTo>
                  <a:close/>
                </a:path>
                <a:path w="594360" h="96520">
                  <a:moveTo>
                    <a:pt x="119418" y="48094"/>
                  </a:moveTo>
                  <a:lnTo>
                    <a:pt x="109054" y="37820"/>
                  </a:lnTo>
                  <a:lnTo>
                    <a:pt x="89179" y="37820"/>
                  </a:lnTo>
                  <a:lnTo>
                    <a:pt x="86652" y="35318"/>
                  </a:lnTo>
                  <a:lnTo>
                    <a:pt x="86652" y="21272"/>
                  </a:lnTo>
                  <a:lnTo>
                    <a:pt x="89877" y="18084"/>
                  </a:lnTo>
                  <a:lnTo>
                    <a:pt x="93929" y="18084"/>
                  </a:lnTo>
                  <a:lnTo>
                    <a:pt x="97155" y="21272"/>
                  </a:lnTo>
                  <a:lnTo>
                    <a:pt x="97155" y="30721"/>
                  </a:lnTo>
                  <a:lnTo>
                    <a:pt x="119278" y="30721"/>
                  </a:lnTo>
                  <a:lnTo>
                    <a:pt x="119278" y="12382"/>
                  </a:lnTo>
                  <a:lnTo>
                    <a:pt x="106819" y="12"/>
                  </a:lnTo>
                  <a:lnTo>
                    <a:pt x="76987" y="12"/>
                  </a:lnTo>
                  <a:lnTo>
                    <a:pt x="64528" y="12382"/>
                  </a:lnTo>
                  <a:lnTo>
                    <a:pt x="64528" y="47409"/>
                  </a:lnTo>
                  <a:lnTo>
                    <a:pt x="74891" y="57696"/>
                  </a:lnTo>
                  <a:lnTo>
                    <a:pt x="94780" y="57696"/>
                  </a:lnTo>
                  <a:lnTo>
                    <a:pt x="97294" y="60198"/>
                  </a:lnTo>
                  <a:lnTo>
                    <a:pt x="97294" y="74650"/>
                  </a:lnTo>
                  <a:lnTo>
                    <a:pt x="94081" y="77838"/>
                  </a:lnTo>
                  <a:lnTo>
                    <a:pt x="89458" y="77838"/>
                  </a:lnTo>
                  <a:lnTo>
                    <a:pt x="86233" y="74650"/>
                  </a:lnTo>
                  <a:lnTo>
                    <a:pt x="86233" y="65189"/>
                  </a:lnTo>
                  <a:lnTo>
                    <a:pt x="64109" y="65189"/>
                  </a:lnTo>
                  <a:lnTo>
                    <a:pt x="64109" y="83540"/>
                  </a:lnTo>
                  <a:lnTo>
                    <a:pt x="76568" y="95910"/>
                  </a:lnTo>
                  <a:lnTo>
                    <a:pt x="106959" y="95910"/>
                  </a:lnTo>
                  <a:lnTo>
                    <a:pt x="119418" y="83540"/>
                  </a:lnTo>
                  <a:lnTo>
                    <a:pt x="119418" y="48094"/>
                  </a:lnTo>
                  <a:close/>
                </a:path>
                <a:path w="594360" h="96520">
                  <a:moveTo>
                    <a:pt x="148272" y="0"/>
                  </a:moveTo>
                  <a:lnTo>
                    <a:pt x="126161" y="0"/>
                  </a:lnTo>
                  <a:lnTo>
                    <a:pt x="126161" y="95910"/>
                  </a:lnTo>
                  <a:lnTo>
                    <a:pt x="148272" y="95910"/>
                  </a:lnTo>
                  <a:lnTo>
                    <a:pt x="148272" y="0"/>
                  </a:lnTo>
                  <a:close/>
                </a:path>
                <a:path w="594360" h="96520">
                  <a:moveTo>
                    <a:pt x="213906" y="95910"/>
                  </a:moveTo>
                  <a:lnTo>
                    <a:pt x="211086" y="76454"/>
                  </a:lnTo>
                  <a:lnTo>
                    <a:pt x="208495" y="58521"/>
                  </a:lnTo>
                  <a:lnTo>
                    <a:pt x="202069" y="14046"/>
                  </a:lnTo>
                  <a:lnTo>
                    <a:pt x="200037" y="12"/>
                  </a:lnTo>
                  <a:lnTo>
                    <a:pt x="187858" y="12"/>
                  </a:lnTo>
                  <a:lnTo>
                    <a:pt x="187858" y="58521"/>
                  </a:lnTo>
                  <a:lnTo>
                    <a:pt x="178193" y="58521"/>
                  </a:lnTo>
                  <a:lnTo>
                    <a:pt x="183095" y="14046"/>
                  </a:lnTo>
                  <a:lnTo>
                    <a:pt x="187858" y="58521"/>
                  </a:lnTo>
                  <a:lnTo>
                    <a:pt x="187858" y="12"/>
                  </a:lnTo>
                  <a:lnTo>
                    <a:pt x="167132" y="12"/>
                  </a:lnTo>
                  <a:lnTo>
                    <a:pt x="153263" y="95910"/>
                  </a:lnTo>
                  <a:lnTo>
                    <a:pt x="174129" y="95910"/>
                  </a:lnTo>
                  <a:lnTo>
                    <a:pt x="176237" y="76454"/>
                  </a:lnTo>
                  <a:lnTo>
                    <a:pt x="189814" y="76454"/>
                  </a:lnTo>
                  <a:lnTo>
                    <a:pt x="191922" y="95910"/>
                  </a:lnTo>
                  <a:lnTo>
                    <a:pt x="213906" y="95910"/>
                  </a:lnTo>
                  <a:close/>
                </a:path>
                <a:path w="594360" h="96520">
                  <a:moveTo>
                    <a:pt x="239242" y="38506"/>
                  </a:moveTo>
                  <a:lnTo>
                    <a:pt x="211378" y="38506"/>
                  </a:lnTo>
                  <a:lnTo>
                    <a:pt x="213880" y="57124"/>
                  </a:lnTo>
                  <a:lnTo>
                    <a:pt x="239242" y="57124"/>
                  </a:lnTo>
                  <a:lnTo>
                    <a:pt x="239242" y="38506"/>
                  </a:lnTo>
                  <a:close/>
                </a:path>
                <a:path w="594360" h="96520">
                  <a:moveTo>
                    <a:pt x="301142" y="12382"/>
                  </a:moveTo>
                  <a:lnTo>
                    <a:pt x="288671" y="12"/>
                  </a:lnTo>
                  <a:lnTo>
                    <a:pt x="279019" y="12"/>
                  </a:lnTo>
                  <a:lnTo>
                    <a:pt x="279019" y="19888"/>
                  </a:lnTo>
                  <a:lnTo>
                    <a:pt x="279019" y="43091"/>
                  </a:lnTo>
                  <a:lnTo>
                    <a:pt x="275793" y="46291"/>
                  </a:lnTo>
                  <a:lnTo>
                    <a:pt x="267677" y="46291"/>
                  </a:lnTo>
                  <a:lnTo>
                    <a:pt x="267677" y="16687"/>
                  </a:lnTo>
                  <a:lnTo>
                    <a:pt x="275793" y="16687"/>
                  </a:lnTo>
                  <a:lnTo>
                    <a:pt x="279019" y="19888"/>
                  </a:lnTo>
                  <a:lnTo>
                    <a:pt x="279019" y="12"/>
                  </a:lnTo>
                  <a:lnTo>
                    <a:pt x="245541" y="12"/>
                  </a:lnTo>
                  <a:lnTo>
                    <a:pt x="245541" y="95910"/>
                  </a:lnTo>
                  <a:lnTo>
                    <a:pt x="267677" y="95910"/>
                  </a:lnTo>
                  <a:lnTo>
                    <a:pt x="267677" y="62966"/>
                  </a:lnTo>
                  <a:lnTo>
                    <a:pt x="288671" y="62966"/>
                  </a:lnTo>
                  <a:lnTo>
                    <a:pt x="301142" y="50596"/>
                  </a:lnTo>
                  <a:lnTo>
                    <a:pt x="301142" y="46291"/>
                  </a:lnTo>
                  <a:lnTo>
                    <a:pt x="301142" y="16687"/>
                  </a:lnTo>
                  <a:lnTo>
                    <a:pt x="301142" y="12382"/>
                  </a:lnTo>
                  <a:close/>
                </a:path>
                <a:path w="594360" h="96520">
                  <a:moveTo>
                    <a:pt x="361073" y="95910"/>
                  </a:moveTo>
                  <a:lnTo>
                    <a:pt x="358254" y="76454"/>
                  </a:lnTo>
                  <a:lnTo>
                    <a:pt x="355663" y="58521"/>
                  </a:lnTo>
                  <a:lnTo>
                    <a:pt x="349224" y="14046"/>
                  </a:lnTo>
                  <a:lnTo>
                    <a:pt x="347205" y="12"/>
                  </a:lnTo>
                  <a:lnTo>
                    <a:pt x="335026" y="12"/>
                  </a:lnTo>
                  <a:lnTo>
                    <a:pt x="335026" y="58521"/>
                  </a:lnTo>
                  <a:lnTo>
                    <a:pt x="325361" y="58521"/>
                  </a:lnTo>
                  <a:lnTo>
                    <a:pt x="330263" y="14046"/>
                  </a:lnTo>
                  <a:lnTo>
                    <a:pt x="335026" y="58521"/>
                  </a:lnTo>
                  <a:lnTo>
                    <a:pt x="335026" y="12"/>
                  </a:lnTo>
                  <a:lnTo>
                    <a:pt x="314299" y="12"/>
                  </a:lnTo>
                  <a:lnTo>
                    <a:pt x="300431" y="95910"/>
                  </a:lnTo>
                  <a:lnTo>
                    <a:pt x="321297" y="95910"/>
                  </a:lnTo>
                  <a:lnTo>
                    <a:pt x="323405" y="76454"/>
                  </a:lnTo>
                  <a:lnTo>
                    <a:pt x="336981" y="76454"/>
                  </a:lnTo>
                  <a:lnTo>
                    <a:pt x="339090" y="95910"/>
                  </a:lnTo>
                  <a:lnTo>
                    <a:pt x="361073" y="95910"/>
                  </a:lnTo>
                  <a:close/>
                </a:path>
                <a:path w="594360" h="96520">
                  <a:moveTo>
                    <a:pt x="419455" y="12382"/>
                  </a:moveTo>
                  <a:lnTo>
                    <a:pt x="406996" y="12"/>
                  </a:lnTo>
                  <a:lnTo>
                    <a:pt x="377723" y="12"/>
                  </a:lnTo>
                  <a:lnTo>
                    <a:pt x="365264" y="12382"/>
                  </a:lnTo>
                  <a:lnTo>
                    <a:pt x="365264" y="83540"/>
                  </a:lnTo>
                  <a:lnTo>
                    <a:pt x="377723" y="95910"/>
                  </a:lnTo>
                  <a:lnTo>
                    <a:pt x="406996" y="95910"/>
                  </a:lnTo>
                  <a:lnTo>
                    <a:pt x="419455" y="83540"/>
                  </a:lnTo>
                  <a:lnTo>
                    <a:pt x="419455" y="62141"/>
                  </a:lnTo>
                  <a:lnTo>
                    <a:pt x="397332" y="62141"/>
                  </a:lnTo>
                  <a:lnTo>
                    <a:pt x="397332" y="75336"/>
                  </a:lnTo>
                  <a:lnTo>
                    <a:pt x="394106" y="78536"/>
                  </a:lnTo>
                  <a:lnTo>
                    <a:pt x="390613" y="78536"/>
                  </a:lnTo>
                  <a:lnTo>
                    <a:pt x="387388" y="75336"/>
                  </a:lnTo>
                  <a:lnTo>
                    <a:pt x="387388" y="21272"/>
                  </a:lnTo>
                  <a:lnTo>
                    <a:pt x="390613" y="18084"/>
                  </a:lnTo>
                  <a:lnTo>
                    <a:pt x="394106" y="18084"/>
                  </a:lnTo>
                  <a:lnTo>
                    <a:pt x="397332" y="21272"/>
                  </a:lnTo>
                  <a:lnTo>
                    <a:pt x="397332" y="33782"/>
                  </a:lnTo>
                  <a:lnTo>
                    <a:pt x="419455" y="33782"/>
                  </a:lnTo>
                  <a:lnTo>
                    <a:pt x="419455" y="12382"/>
                  </a:lnTo>
                  <a:close/>
                </a:path>
                <a:path w="594360" h="96520">
                  <a:moveTo>
                    <a:pt x="450684" y="0"/>
                  </a:moveTo>
                  <a:lnTo>
                    <a:pt x="428561" y="0"/>
                  </a:lnTo>
                  <a:lnTo>
                    <a:pt x="428561" y="95910"/>
                  </a:lnTo>
                  <a:lnTo>
                    <a:pt x="450684" y="95910"/>
                  </a:lnTo>
                  <a:lnTo>
                    <a:pt x="450684" y="0"/>
                  </a:lnTo>
                  <a:close/>
                </a:path>
                <a:path w="594360" h="96520">
                  <a:moveTo>
                    <a:pt x="503682" y="12"/>
                  </a:moveTo>
                  <a:lnTo>
                    <a:pt x="458597" y="12"/>
                  </a:lnTo>
                  <a:lnTo>
                    <a:pt x="458597" y="95910"/>
                  </a:lnTo>
                  <a:lnTo>
                    <a:pt x="480720" y="95910"/>
                  </a:lnTo>
                  <a:lnTo>
                    <a:pt x="480720" y="59359"/>
                  </a:lnTo>
                  <a:lnTo>
                    <a:pt x="501167" y="59359"/>
                  </a:lnTo>
                  <a:lnTo>
                    <a:pt x="501167" y="40043"/>
                  </a:lnTo>
                  <a:lnTo>
                    <a:pt x="480720" y="40043"/>
                  </a:lnTo>
                  <a:lnTo>
                    <a:pt x="480720" y="19469"/>
                  </a:lnTo>
                  <a:lnTo>
                    <a:pt x="503682" y="19469"/>
                  </a:lnTo>
                  <a:lnTo>
                    <a:pt x="503682" y="12"/>
                  </a:lnTo>
                  <a:close/>
                </a:path>
                <a:path w="594360" h="96520">
                  <a:moveTo>
                    <a:pt x="532955" y="0"/>
                  </a:moveTo>
                  <a:lnTo>
                    <a:pt x="510832" y="0"/>
                  </a:lnTo>
                  <a:lnTo>
                    <a:pt x="510832" y="95910"/>
                  </a:lnTo>
                  <a:lnTo>
                    <a:pt x="532955" y="95910"/>
                  </a:lnTo>
                  <a:lnTo>
                    <a:pt x="532955" y="0"/>
                  </a:lnTo>
                  <a:close/>
                </a:path>
                <a:path w="594360" h="96520">
                  <a:moveTo>
                    <a:pt x="594360" y="12382"/>
                  </a:moveTo>
                  <a:lnTo>
                    <a:pt x="581901" y="12"/>
                  </a:lnTo>
                  <a:lnTo>
                    <a:pt x="552627" y="12"/>
                  </a:lnTo>
                  <a:lnTo>
                    <a:pt x="540169" y="12382"/>
                  </a:lnTo>
                  <a:lnTo>
                    <a:pt x="540169" y="83540"/>
                  </a:lnTo>
                  <a:lnTo>
                    <a:pt x="552627" y="95910"/>
                  </a:lnTo>
                  <a:lnTo>
                    <a:pt x="581901" y="95910"/>
                  </a:lnTo>
                  <a:lnTo>
                    <a:pt x="594360" y="83540"/>
                  </a:lnTo>
                  <a:lnTo>
                    <a:pt x="594360" y="62141"/>
                  </a:lnTo>
                  <a:lnTo>
                    <a:pt x="572236" y="62141"/>
                  </a:lnTo>
                  <a:lnTo>
                    <a:pt x="572236" y="75336"/>
                  </a:lnTo>
                  <a:lnTo>
                    <a:pt x="569010" y="78536"/>
                  </a:lnTo>
                  <a:lnTo>
                    <a:pt x="565518" y="78536"/>
                  </a:lnTo>
                  <a:lnTo>
                    <a:pt x="562292" y="75336"/>
                  </a:lnTo>
                  <a:lnTo>
                    <a:pt x="562292" y="21272"/>
                  </a:lnTo>
                  <a:lnTo>
                    <a:pt x="565518" y="18084"/>
                  </a:lnTo>
                  <a:lnTo>
                    <a:pt x="569010" y="18084"/>
                  </a:lnTo>
                  <a:lnTo>
                    <a:pt x="572236" y="21272"/>
                  </a:lnTo>
                  <a:lnTo>
                    <a:pt x="572236" y="33782"/>
                  </a:lnTo>
                  <a:lnTo>
                    <a:pt x="594360" y="33782"/>
                  </a:lnTo>
                  <a:lnTo>
                    <a:pt x="594360" y="12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8" name="Image 362">
              <a:extLst>
                <a:ext uri="{FF2B5EF4-FFF2-40B4-BE49-F238E27FC236}">
                  <a16:creationId xmlns:a16="http://schemas.microsoft.com/office/drawing/2014/main" id="{4F1438B9-19FF-17BC-D772-5CAC28D6FD6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0812" y="748191"/>
              <a:ext cx="228879" cy="67271"/>
            </a:xfrm>
            <a:prstGeom prst="rect">
              <a:avLst/>
            </a:prstGeom>
          </p:spPr>
        </p:pic>
        <p:sp>
          <p:nvSpPr>
            <p:cNvPr id="39" name="Graphic 363">
              <a:extLst>
                <a:ext uri="{FF2B5EF4-FFF2-40B4-BE49-F238E27FC236}">
                  <a16:creationId xmlns:a16="http://schemas.microsoft.com/office/drawing/2014/main" id="{880BA830-A076-67A4-050D-77946454DD11}"/>
                </a:ext>
              </a:extLst>
            </p:cNvPr>
            <p:cNvSpPr/>
            <p:nvPr/>
          </p:nvSpPr>
          <p:spPr>
            <a:xfrm>
              <a:off x="1284347" y="661309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66"/>
                  </a:moveTo>
                  <a:lnTo>
                    <a:pt x="411175" y="443166"/>
                  </a:lnTo>
                  <a:lnTo>
                    <a:pt x="411175" y="445947"/>
                  </a:lnTo>
                  <a:lnTo>
                    <a:pt x="414172" y="445947"/>
                  </a:lnTo>
                  <a:lnTo>
                    <a:pt x="414172" y="457022"/>
                  </a:lnTo>
                  <a:lnTo>
                    <a:pt x="417258" y="457022"/>
                  </a:lnTo>
                  <a:lnTo>
                    <a:pt x="417258" y="445947"/>
                  </a:lnTo>
                  <a:lnTo>
                    <a:pt x="420255" y="445947"/>
                  </a:lnTo>
                  <a:lnTo>
                    <a:pt x="420255" y="443166"/>
                  </a:lnTo>
                  <a:close/>
                </a:path>
                <a:path w="462280" h="457834">
                  <a:moveTo>
                    <a:pt x="436905" y="457022"/>
                  </a:moveTo>
                  <a:lnTo>
                    <a:pt x="435711" y="449402"/>
                  </a:lnTo>
                  <a:lnTo>
                    <a:pt x="434682" y="442912"/>
                  </a:lnTo>
                  <a:lnTo>
                    <a:pt x="432422" y="442912"/>
                  </a:lnTo>
                  <a:lnTo>
                    <a:pt x="428853" y="451332"/>
                  </a:lnTo>
                  <a:lnTo>
                    <a:pt x="428078" y="449402"/>
                  </a:lnTo>
                  <a:lnTo>
                    <a:pt x="425462" y="442912"/>
                  </a:lnTo>
                  <a:lnTo>
                    <a:pt x="423202" y="442912"/>
                  </a:lnTo>
                  <a:lnTo>
                    <a:pt x="420725" y="457022"/>
                  </a:lnTo>
                  <a:lnTo>
                    <a:pt x="423824" y="457022"/>
                  </a:lnTo>
                  <a:lnTo>
                    <a:pt x="425030" y="449402"/>
                  </a:lnTo>
                  <a:lnTo>
                    <a:pt x="428231" y="457200"/>
                  </a:lnTo>
                  <a:lnTo>
                    <a:pt x="429475" y="457200"/>
                  </a:lnTo>
                  <a:lnTo>
                    <a:pt x="431939" y="451332"/>
                  </a:lnTo>
                  <a:lnTo>
                    <a:pt x="432752" y="449402"/>
                  </a:lnTo>
                  <a:lnTo>
                    <a:pt x="433806" y="457022"/>
                  </a:lnTo>
                  <a:lnTo>
                    <a:pt x="436905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69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97" y="279323"/>
                  </a:lnTo>
                  <a:lnTo>
                    <a:pt x="106667" y="256794"/>
                  </a:lnTo>
                  <a:lnTo>
                    <a:pt x="118618" y="243497"/>
                  </a:lnTo>
                  <a:lnTo>
                    <a:pt x="131178" y="229527"/>
                  </a:lnTo>
                  <a:lnTo>
                    <a:pt x="160985" y="209181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411" y="196443"/>
                  </a:lnTo>
                  <a:lnTo>
                    <a:pt x="301167" y="209194"/>
                  </a:lnTo>
                  <a:lnTo>
                    <a:pt x="330987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47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58"/>
                  </a:lnTo>
                  <a:lnTo>
                    <a:pt x="99783" y="205905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40" name="Image 364">
              <a:extLst>
                <a:ext uri="{FF2B5EF4-FFF2-40B4-BE49-F238E27FC236}">
                  <a16:creationId xmlns:a16="http://schemas.microsoft.com/office/drawing/2014/main" id="{CD868366-091C-9707-C9DA-BDCD85B7471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0961" y="443059"/>
              <a:ext cx="182874" cy="114833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E143427-D825-7BFC-88A6-E4FE849B7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3149" y="1586304"/>
            <a:ext cx="220284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Asia Pacific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A67136-7940-9F9B-0505-AD2CC57C2FF8}"/>
              </a:ext>
            </a:extLst>
          </p:cNvPr>
          <p:cNvGrpSpPr>
            <a:grpSpLocks/>
          </p:cNvGrpSpPr>
          <p:nvPr/>
        </p:nvGrpSpPr>
        <p:grpSpPr>
          <a:xfrm>
            <a:off x="8581376" y="3267315"/>
            <a:ext cx="2643250" cy="2625119"/>
            <a:chOff x="0" y="0"/>
            <a:chExt cx="3037205" cy="3150235"/>
          </a:xfrm>
        </p:grpSpPr>
        <p:sp>
          <p:nvSpPr>
            <p:cNvPr id="43" name="Graphic 413">
              <a:extLst>
                <a:ext uri="{FF2B5EF4-FFF2-40B4-BE49-F238E27FC236}">
                  <a16:creationId xmlns:a16="http://schemas.microsoft.com/office/drawing/2014/main" id="{B605D82D-8D32-C80B-4DDE-B1EB7B3C6F49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D34D25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Graphic 414">
              <a:extLst>
                <a:ext uri="{FF2B5EF4-FFF2-40B4-BE49-F238E27FC236}">
                  <a16:creationId xmlns:a16="http://schemas.microsoft.com/office/drawing/2014/main" id="{1F9E2ACC-9DF5-7B84-270A-E0E1311822E1}"/>
                </a:ext>
              </a:extLst>
            </p:cNvPr>
            <p:cNvSpPr/>
            <p:nvPr/>
          </p:nvSpPr>
          <p:spPr>
            <a:xfrm>
              <a:off x="1184211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Graphic 415">
              <a:extLst>
                <a:ext uri="{FF2B5EF4-FFF2-40B4-BE49-F238E27FC236}">
                  <a16:creationId xmlns:a16="http://schemas.microsoft.com/office/drawing/2014/main" id="{618D3924-B35D-7D57-BEBC-42198AB05D51}"/>
                </a:ext>
              </a:extLst>
            </p:cNvPr>
            <p:cNvSpPr/>
            <p:nvPr/>
          </p:nvSpPr>
          <p:spPr>
            <a:xfrm>
              <a:off x="1184215" y="4763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Graphic 416">
              <a:extLst>
                <a:ext uri="{FF2B5EF4-FFF2-40B4-BE49-F238E27FC236}">
                  <a16:creationId xmlns:a16="http://schemas.microsoft.com/office/drawing/2014/main" id="{B2E2DCD9-DB5B-5617-6860-9C1DA7875033}"/>
                </a:ext>
              </a:extLst>
            </p:cNvPr>
            <p:cNvSpPr/>
            <p:nvPr/>
          </p:nvSpPr>
          <p:spPr>
            <a:xfrm>
              <a:off x="1099903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Graphic 417">
              <a:extLst>
                <a:ext uri="{FF2B5EF4-FFF2-40B4-BE49-F238E27FC236}">
                  <a16:creationId xmlns:a16="http://schemas.microsoft.com/office/drawing/2014/main" id="{02E59560-7D36-09CC-CFE9-D2F2345353D7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Graphic 418">
              <a:extLst>
                <a:ext uri="{FF2B5EF4-FFF2-40B4-BE49-F238E27FC236}">
                  <a16:creationId xmlns:a16="http://schemas.microsoft.com/office/drawing/2014/main" id="{866B49EA-8E97-5B4D-6FC0-FEEBCE1DD727}"/>
                </a:ext>
              </a:extLst>
            </p:cNvPr>
            <p:cNvSpPr/>
            <p:nvPr/>
          </p:nvSpPr>
          <p:spPr>
            <a:xfrm>
              <a:off x="674118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Graphic 419">
              <a:extLst>
                <a:ext uri="{FF2B5EF4-FFF2-40B4-BE49-F238E27FC236}">
                  <a16:creationId xmlns:a16="http://schemas.microsoft.com/office/drawing/2014/main" id="{43A46A2C-9CF3-F6E5-B033-AB253C4006F5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Graphic 420">
              <a:extLst>
                <a:ext uri="{FF2B5EF4-FFF2-40B4-BE49-F238E27FC236}">
                  <a16:creationId xmlns:a16="http://schemas.microsoft.com/office/drawing/2014/main" id="{776A9841-8ADC-1743-2FC9-4F0C7A289F23}"/>
                </a:ext>
              </a:extLst>
            </p:cNvPr>
            <p:cNvSpPr/>
            <p:nvPr/>
          </p:nvSpPr>
          <p:spPr>
            <a:xfrm>
              <a:off x="717834" y="2908600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80" y="5715"/>
                  </a:lnTo>
                  <a:lnTo>
                    <a:pt x="5486" y="2870"/>
                  </a:lnTo>
                  <a:lnTo>
                    <a:pt x="1206" y="0"/>
                  </a:lnTo>
                  <a:lnTo>
                    <a:pt x="0" y="1663"/>
                  </a:lnTo>
                  <a:lnTo>
                    <a:pt x="4419" y="4622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74" y="19634"/>
                  </a:moveTo>
                  <a:lnTo>
                    <a:pt x="31064" y="17221"/>
                  </a:lnTo>
                  <a:lnTo>
                    <a:pt x="26352" y="14960"/>
                  </a:lnTo>
                  <a:lnTo>
                    <a:pt x="21805" y="12420"/>
                  </a:lnTo>
                  <a:lnTo>
                    <a:pt x="20815" y="14211"/>
                  </a:lnTo>
                  <a:lnTo>
                    <a:pt x="25387" y="16776"/>
                  </a:lnTo>
                  <a:lnTo>
                    <a:pt x="30111" y="19037"/>
                  </a:lnTo>
                  <a:lnTo>
                    <a:pt x="34759" y="21463"/>
                  </a:lnTo>
                  <a:lnTo>
                    <a:pt x="35674" y="19634"/>
                  </a:lnTo>
                  <a:close/>
                </a:path>
                <a:path w="720090" h="147955">
                  <a:moveTo>
                    <a:pt x="57467" y="29984"/>
                  </a:moveTo>
                  <a:lnTo>
                    <a:pt x="43243" y="23456"/>
                  </a:lnTo>
                  <a:lnTo>
                    <a:pt x="42354" y="25298"/>
                  </a:lnTo>
                  <a:lnTo>
                    <a:pt x="56629" y="31851"/>
                  </a:lnTo>
                  <a:lnTo>
                    <a:pt x="57467" y="29984"/>
                  </a:lnTo>
                  <a:close/>
                </a:path>
                <a:path w="720090" h="147955">
                  <a:moveTo>
                    <a:pt x="79654" y="39497"/>
                  </a:moveTo>
                  <a:lnTo>
                    <a:pt x="65189" y="33528"/>
                  </a:lnTo>
                  <a:lnTo>
                    <a:pt x="64363" y="35407"/>
                  </a:lnTo>
                  <a:lnTo>
                    <a:pt x="78879" y="41389"/>
                  </a:lnTo>
                  <a:lnTo>
                    <a:pt x="79654" y="39497"/>
                  </a:lnTo>
                  <a:close/>
                </a:path>
                <a:path w="720090" h="147955">
                  <a:moveTo>
                    <a:pt x="102082" y="48399"/>
                  </a:moveTo>
                  <a:lnTo>
                    <a:pt x="97142" y="46710"/>
                  </a:lnTo>
                  <a:lnTo>
                    <a:pt x="92329" y="44678"/>
                  </a:lnTo>
                  <a:lnTo>
                    <a:pt x="87503" y="42710"/>
                  </a:lnTo>
                  <a:lnTo>
                    <a:pt x="86741" y="44602"/>
                  </a:lnTo>
                  <a:lnTo>
                    <a:pt x="91579" y="46583"/>
                  </a:lnTo>
                  <a:lnTo>
                    <a:pt x="96405" y="48615"/>
                  </a:lnTo>
                  <a:lnTo>
                    <a:pt x="101358" y="50317"/>
                  </a:lnTo>
                  <a:lnTo>
                    <a:pt x="102082" y="48399"/>
                  </a:lnTo>
                  <a:close/>
                </a:path>
                <a:path w="720090" h="147955">
                  <a:moveTo>
                    <a:pt x="124802" y="56578"/>
                  </a:moveTo>
                  <a:lnTo>
                    <a:pt x="110070" y="51269"/>
                  </a:lnTo>
                  <a:lnTo>
                    <a:pt x="109359" y="53187"/>
                  </a:lnTo>
                  <a:lnTo>
                    <a:pt x="124117" y="58508"/>
                  </a:lnTo>
                  <a:lnTo>
                    <a:pt x="124802" y="56578"/>
                  </a:lnTo>
                  <a:close/>
                </a:path>
                <a:path w="720090" h="147955">
                  <a:moveTo>
                    <a:pt x="147701" y="64173"/>
                  </a:moveTo>
                  <a:lnTo>
                    <a:pt x="132778" y="59448"/>
                  </a:lnTo>
                  <a:lnTo>
                    <a:pt x="132118" y="61391"/>
                  </a:lnTo>
                  <a:lnTo>
                    <a:pt x="147078" y="66128"/>
                  </a:lnTo>
                  <a:lnTo>
                    <a:pt x="147701" y="64173"/>
                  </a:lnTo>
                  <a:close/>
                </a:path>
                <a:path w="720090" h="147955">
                  <a:moveTo>
                    <a:pt x="170738" y="71424"/>
                  </a:moveTo>
                  <a:lnTo>
                    <a:pt x="155790" y="66725"/>
                  </a:lnTo>
                  <a:lnTo>
                    <a:pt x="155181" y="68681"/>
                  </a:lnTo>
                  <a:lnTo>
                    <a:pt x="170141" y="73393"/>
                  </a:lnTo>
                  <a:lnTo>
                    <a:pt x="170738" y="71424"/>
                  </a:lnTo>
                  <a:close/>
                </a:path>
                <a:path w="720090" h="147955">
                  <a:moveTo>
                    <a:pt x="193967" y="78003"/>
                  </a:moveTo>
                  <a:lnTo>
                    <a:pt x="178854" y="73901"/>
                  </a:lnTo>
                  <a:lnTo>
                    <a:pt x="178282" y="75869"/>
                  </a:lnTo>
                  <a:lnTo>
                    <a:pt x="193421" y="79971"/>
                  </a:lnTo>
                  <a:lnTo>
                    <a:pt x="193967" y="78003"/>
                  </a:lnTo>
                  <a:close/>
                </a:path>
                <a:path w="720090" h="147955">
                  <a:moveTo>
                    <a:pt x="217284" y="84315"/>
                  </a:moveTo>
                  <a:lnTo>
                    <a:pt x="202158" y="80213"/>
                  </a:lnTo>
                  <a:lnTo>
                    <a:pt x="201625" y="82194"/>
                  </a:lnTo>
                  <a:lnTo>
                    <a:pt x="216763" y="86296"/>
                  </a:lnTo>
                  <a:lnTo>
                    <a:pt x="217284" y="84315"/>
                  </a:lnTo>
                  <a:close/>
                </a:path>
                <a:path w="720090" h="147955">
                  <a:moveTo>
                    <a:pt x="240715" y="90119"/>
                  </a:moveTo>
                  <a:lnTo>
                    <a:pt x="225463" y="86537"/>
                  </a:lnTo>
                  <a:lnTo>
                    <a:pt x="224967" y="88531"/>
                  </a:lnTo>
                  <a:lnTo>
                    <a:pt x="240233" y="92113"/>
                  </a:lnTo>
                  <a:lnTo>
                    <a:pt x="240715" y="90119"/>
                  </a:lnTo>
                  <a:close/>
                </a:path>
                <a:path w="720090" h="147955">
                  <a:moveTo>
                    <a:pt x="264261" y="95516"/>
                  </a:moveTo>
                  <a:lnTo>
                    <a:pt x="248996" y="92011"/>
                  </a:lnTo>
                  <a:lnTo>
                    <a:pt x="248526" y="94005"/>
                  </a:lnTo>
                  <a:lnTo>
                    <a:pt x="263817" y="97510"/>
                  </a:lnTo>
                  <a:lnTo>
                    <a:pt x="264261" y="95516"/>
                  </a:lnTo>
                  <a:close/>
                </a:path>
                <a:path w="720090" h="147955">
                  <a:moveTo>
                    <a:pt x="287820" y="100812"/>
                  </a:moveTo>
                  <a:lnTo>
                    <a:pt x="282689" y="99860"/>
                  </a:lnTo>
                  <a:lnTo>
                    <a:pt x="277634" y="98539"/>
                  </a:lnTo>
                  <a:lnTo>
                    <a:pt x="272529" y="97421"/>
                  </a:lnTo>
                  <a:lnTo>
                    <a:pt x="272097" y="99415"/>
                  </a:lnTo>
                  <a:lnTo>
                    <a:pt x="277202" y="100533"/>
                  </a:lnTo>
                  <a:lnTo>
                    <a:pt x="282270" y="101854"/>
                  </a:lnTo>
                  <a:lnTo>
                    <a:pt x="287401" y="102819"/>
                  </a:lnTo>
                  <a:lnTo>
                    <a:pt x="287820" y="100812"/>
                  </a:lnTo>
                  <a:close/>
                </a:path>
                <a:path w="720090" h="147955">
                  <a:moveTo>
                    <a:pt x="311543" y="105321"/>
                  </a:moveTo>
                  <a:lnTo>
                    <a:pt x="296151" y="102400"/>
                  </a:lnTo>
                  <a:lnTo>
                    <a:pt x="295744" y="104406"/>
                  </a:lnTo>
                  <a:lnTo>
                    <a:pt x="311150" y="107327"/>
                  </a:lnTo>
                  <a:lnTo>
                    <a:pt x="311543" y="105321"/>
                  </a:lnTo>
                  <a:close/>
                </a:path>
                <a:path w="720090" h="147955">
                  <a:moveTo>
                    <a:pt x="335280" y="109816"/>
                  </a:moveTo>
                  <a:lnTo>
                    <a:pt x="319887" y="106895"/>
                  </a:lnTo>
                  <a:lnTo>
                    <a:pt x="319506" y="108915"/>
                  </a:lnTo>
                  <a:lnTo>
                    <a:pt x="334911" y="111836"/>
                  </a:lnTo>
                  <a:lnTo>
                    <a:pt x="335280" y="109816"/>
                  </a:lnTo>
                  <a:close/>
                </a:path>
                <a:path w="720090" h="147955">
                  <a:moveTo>
                    <a:pt x="359067" y="114007"/>
                  </a:moveTo>
                  <a:lnTo>
                    <a:pt x="353898" y="113258"/>
                  </a:lnTo>
                  <a:lnTo>
                    <a:pt x="348742" y="112445"/>
                  </a:lnTo>
                  <a:lnTo>
                    <a:pt x="343623" y="111404"/>
                  </a:lnTo>
                  <a:lnTo>
                    <a:pt x="343268" y="113423"/>
                  </a:lnTo>
                  <a:lnTo>
                    <a:pt x="348386" y="114477"/>
                  </a:lnTo>
                  <a:lnTo>
                    <a:pt x="353555" y="115277"/>
                  </a:lnTo>
                  <a:lnTo>
                    <a:pt x="358724" y="116039"/>
                  </a:lnTo>
                  <a:lnTo>
                    <a:pt x="359067" y="114007"/>
                  </a:lnTo>
                  <a:close/>
                </a:path>
                <a:path w="720090" h="147955">
                  <a:moveTo>
                    <a:pt x="382930" y="117640"/>
                  </a:moveTo>
                  <a:lnTo>
                    <a:pt x="367449" y="115290"/>
                  </a:lnTo>
                  <a:lnTo>
                    <a:pt x="367118" y="117309"/>
                  </a:lnTo>
                  <a:lnTo>
                    <a:pt x="382625" y="119672"/>
                  </a:lnTo>
                  <a:lnTo>
                    <a:pt x="382930" y="117640"/>
                  </a:lnTo>
                  <a:close/>
                </a:path>
                <a:path w="720090" h="147955">
                  <a:moveTo>
                    <a:pt x="406819" y="121259"/>
                  </a:moveTo>
                  <a:lnTo>
                    <a:pt x="391337" y="118910"/>
                  </a:lnTo>
                  <a:lnTo>
                    <a:pt x="391033" y="120942"/>
                  </a:lnTo>
                  <a:lnTo>
                    <a:pt x="406539" y="123291"/>
                  </a:lnTo>
                  <a:lnTo>
                    <a:pt x="406819" y="121259"/>
                  </a:lnTo>
                  <a:close/>
                </a:path>
                <a:path w="720090" h="147955">
                  <a:moveTo>
                    <a:pt x="430733" y="124637"/>
                  </a:moveTo>
                  <a:lnTo>
                    <a:pt x="425538" y="124104"/>
                  </a:lnTo>
                  <a:lnTo>
                    <a:pt x="420370" y="123367"/>
                  </a:lnTo>
                  <a:lnTo>
                    <a:pt x="415213" y="122542"/>
                  </a:lnTo>
                  <a:lnTo>
                    <a:pt x="414934" y="124574"/>
                  </a:lnTo>
                  <a:lnTo>
                    <a:pt x="420090" y="125399"/>
                  </a:lnTo>
                  <a:lnTo>
                    <a:pt x="425272" y="126149"/>
                  </a:lnTo>
                  <a:lnTo>
                    <a:pt x="430466" y="126682"/>
                  </a:lnTo>
                  <a:lnTo>
                    <a:pt x="430733" y="124637"/>
                  </a:lnTo>
                  <a:close/>
                </a:path>
                <a:path w="720090" h="147955">
                  <a:moveTo>
                    <a:pt x="454736" y="127406"/>
                  </a:moveTo>
                  <a:lnTo>
                    <a:pt x="439166" y="125615"/>
                  </a:lnTo>
                  <a:lnTo>
                    <a:pt x="438912" y="127647"/>
                  </a:lnTo>
                  <a:lnTo>
                    <a:pt x="454494" y="129451"/>
                  </a:lnTo>
                  <a:lnTo>
                    <a:pt x="454736" y="127406"/>
                  </a:lnTo>
                  <a:close/>
                </a:path>
                <a:path w="720090" h="147955">
                  <a:moveTo>
                    <a:pt x="478726" y="130175"/>
                  </a:moveTo>
                  <a:lnTo>
                    <a:pt x="463169" y="128384"/>
                  </a:lnTo>
                  <a:lnTo>
                    <a:pt x="462927" y="130416"/>
                  </a:lnTo>
                  <a:lnTo>
                    <a:pt x="478510" y="132219"/>
                  </a:lnTo>
                  <a:lnTo>
                    <a:pt x="478726" y="130175"/>
                  </a:lnTo>
                  <a:close/>
                </a:path>
                <a:path w="720090" h="147955">
                  <a:moveTo>
                    <a:pt x="502716" y="132943"/>
                  </a:moveTo>
                  <a:lnTo>
                    <a:pt x="487159" y="131152"/>
                  </a:lnTo>
                  <a:lnTo>
                    <a:pt x="486943" y="133184"/>
                  </a:lnTo>
                  <a:lnTo>
                    <a:pt x="502526" y="134988"/>
                  </a:lnTo>
                  <a:lnTo>
                    <a:pt x="502716" y="132943"/>
                  </a:lnTo>
                  <a:close/>
                </a:path>
                <a:path w="720090" h="147955">
                  <a:moveTo>
                    <a:pt x="526796" y="134975"/>
                  </a:moveTo>
                  <a:lnTo>
                    <a:pt x="511175" y="133705"/>
                  </a:lnTo>
                  <a:lnTo>
                    <a:pt x="510984" y="135750"/>
                  </a:lnTo>
                  <a:lnTo>
                    <a:pt x="526618" y="137020"/>
                  </a:lnTo>
                  <a:lnTo>
                    <a:pt x="526796" y="134975"/>
                  </a:lnTo>
                  <a:close/>
                </a:path>
                <a:path w="720090" h="147955">
                  <a:moveTo>
                    <a:pt x="550875" y="136906"/>
                  </a:moveTo>
                  <a:lnTo>
                    <a:pt x="535254" y="135648"/>
                  </a:lnTo>
                  <a:lnTo>
                    <a:pt x="535076" y="137693"/>
                  </a:lnTo>
                  <a:lnTo>
                    <a:pt x="550710" y="138950"/>
                  </a:lnTo>
                  <a:lnTo>
                    <a:pt x="550875" y="136906"/>
                  </a:lnTo>
                  <a:close/>
                </a:path>
                <a:path w="720090" h="147955">
                  <a:moveTo>
                    <a:pt x="574941" y="138849"/>
                  </a:moveTo>
                  <a:lnTo>
                    <a:pt x="559320" y="137591"/>
                  </a:lnTo>
                  <a:lnTo>
                    <a:pt x="559168" y="139636"/>
                  </a:lnTo>
                  <a:lnTo>
                    <a:pt x="574802" y="140906"/>
                  </a:lnTo>
                  <a:lnTo>
                    <a:pt x="574941" y="138849"/>
                  </a:lnTo>
                  <a:close/>
                </a:path>
                <a:path w="720090" h="147955">
                  <a:moveTo>
                    <a:pt x="599033" y="140652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34"/>
                  </a:lnTo>
                  <a:lnTo>
                    <a:pt x="583272" y="141579"/>
                  </a:lnTo>
                  <a:lnTo>
                    <a:pt x="588479" y="141947"/>
                  </a:lnTo>
                  <a:lnTo>
                    <a:pt x="593686" y="142532"/>
                  </a:lnTo>
                  <a:lnTo>
                    <a:pt x="598906" y="142697"/>
                  </a:lnTo>
                  <a:lnTo>
                    <a:pt x="599033" y="140652"/>
                  </a:lnTo>
                  <a:close/>
                </a:path>
                <a:path w="720090" h="147955">
                  <a:moveTo>
                    <a:pt x="623163" y="141795"/>
                  </a:moveTo>
                  <a:lnTo>
                    <a:pt x="607517" y="141058"/>
                  </a:lnTo>
                  <a:lnTo>
                    <a:pt x="607390" y="143103"/>
                  </a:lnTo>
                  <a:lnTo>
                    <a:pt x="623049" y="143852"/>
                  </a:lnTo>
                  <a:lnTo>
                    <a:pt x="623163" y="141795"/>
                  </a:lnTo>
                  <a:close/>
                </a:path>
                <a:path w="720090" h="147955">
                  <a:moveTo>
                    <a:pt x="647293" y="142938"/>
                  </a:moveTo>
                  <a:lnTo>
                    <a:pt x="631634" y="142201"/>
                  </a:lnTo>
                  <a:lnTo>
                    <a:pt x="631532" y="144246"/>
                  </a:lnTo>
                  <a:lnTo>
                    <a:pt x="647192" y="144983"/>
                  </a:lnTo>
                  <a:lnTo>
                    <a:pt x="647293" y="142938"/>
                  </a:lnTo>
                  <a:close/>
                </a:path>
                <a:path w="720090" h="147955">
                  <a:moveTo>
                    <a:pt x="671423" y="144081"/>
                  </a:moveTo>
                  <a:lnTo>
                    <a:pt x="655777" y="143344"/>
                  </a:lnTo>
                  <a:lnTo>
                    <a:pt x="655688" y="145389"/>
                  </a:lnTo>
                  <a:lnTo>
                    <a:pt x="671347" y="146138"/>
                  </a:lnTo>
                  <a:lnTo>
                    <a:pt x="671423" y="144081"/>
                  </a:lnTo>
                  <a:close/>
                </a:path>
                <a:path w="720090" h="147955">
                  <a:moveTo>
                    <a:pt x="695553" y="145161"/>
                  </a:moveTo>
                  <a:lnTo>
                    <a:pt x="679907" y="144487"/>
                  </a:lnTo>
                  <a:lnTo>
                    <a:pt x="679831" y="146532"/>
                  </a:lnTo>
                  <a:lnTo>
                    <a:pt x="695490" y="147205"/>
                  </a:lnTo>
                  <a:lnTo>
                    <a:pt x="695553" y="145161"/>
                  </a:lnTo>
                  <a:close/>
                </a:path>
                <a:path w="720090" h="147955">
                  <a:moveTo>
                    <a:pt x="719709" y="145516"/>
                  </a:moveTo>
                  <a:lnTo>
                    <a:pt x="704049" y="145288"/>
                  </a:lnTo>
                  <a:lnTo>
                    <a:pt x="703986" y="147332"/>
                  </a:lnTo>
                  <a:lnTo>
                    <a:pt x="719658" y="147574"/>
                  </a:lnTo>
                  <a:lnTo>
                    <a:pt x="719709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Graphic 421">
              <a:extLst>
                <a:ext uri="{FF2B5EF4-FFF2-40B4-BE49-F238E27FC236}">
                  <a16:creationId xmlns:a16="http://schemas.microsoft.com/office/drawing/2014/main" id="{CEB32876-D020-BA1F-F74A-823B42F67D6B}"/>
                </a:ext>
              </a:extLst>
            </p:cNvPr>
            <p:cNvSpPr/>
            <p:nvPr/>
          </p:nvSpPr>
          <p:spPr>
            <a:xfrm>
              <a:off x="1445996" y="3055449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6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Graphic 422">
              <a:extLst>
                <a:ext uri="{FF2B5EF4-FFF2-40B4-BE49-F238E27FC236}">
                  <a16:creationId xmlns:a16="http://schemas.microsoft.com/office/drawing/2014/main" id="{0E4CA5A4-85EE-1F95-9A54-ED98718D3209}"/>
                </a:ext>
              </a:extLst>
            </p:cNvPr>
            <p:cNvSpPr/>
            <p:nvPr/>
          </p:nvSpPr>
          <p:spPr>
            <a:xfrm>
              <a:off x="1639257" y="2913185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03"/>
                  </a:lnTo>
                  <a:lnTo>
                    <a:pt x="76" y="141947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55"/>
                  </a:moveTo>
                  <a:lnTo>
                    <a:pt x="39776" y="138010"/>
                  </a:lnTo>
                  <a:lnTo>
                    <a:pt x="24130" y="138760"/>
                  </a:lnTo>
                  <a:lnTo>
                    <a:pt x="24218" y="140804"/>
                  </a:lnTo>
                  <a:lnTo>
                    <a:pt x="39878" y="140055"/>
                  </a:lnTo>
                  <a:close/>
                </a:path>
                <a:path w="673100" h="142240">
                  <a:moveTo>
                    <a:pt x="64033" y="138912"/>
                  </a:moveTo>
                  <a:lnTo>
                    <a:pt x="63919" y="136867"/>
                  </a:lnTo>
                  <a:lnTo>
                    <a:pt x="48272" y="137617"/>
                  </a:lnTo>
                  <a:lnTo>
                    <a:pt x="48374" y="139661"/>
                  </a:lnTo>
                  <a:lnTo>
                    <a:pt x="64033" y="138912"/>
                  </a:lnTo>
                  <a:close/>
                </a:path>
                <a:path w="673100" h="142240">
                  <a:moveTo>
                    <a:pt x="88176" y="137680"/>
                  </a:moveTo>
                  <a:lnTo>
                    <a:pt x="88036" y="135636"/>
                  </a:lnTo>
                  <a:lnTo>
                    <a:pt x="82829" y="136080"/>
                  </a:lnTo>
                  <a:lnTo>
                    <a:pt x="77609" y="136182"/>
                  </a:lnTo>
                  <a:lnTo>
                    <a:pt x="72390" y="136474"/>
                  </a:lnTo>
                  <a:lnTo>
                    <a:pt x="72517" y="138518"/>
                  </a:lnTo>
                  <a:lnTo>
                    <a:pt x="77736" y="138226"/>
                  </a:lnTo>
                  <a:lnTo>
                    <a:pt x="82969" y="138125"/>
                  </a:lnTo>
                  <a:lnTo>
                    <a:pt x="88176" y="137680"/>
                  </a:lnTo>
                  <a:close/>
                </a:path>
                <a:path w="673100" h="142240">
                  <a:moveTo>
                    <a:pt x="112268" y="135737"/>
                  </a:moveTo>
                  <a:lnTo>
                    <a:pt x="112115" y="133692"/>
                  </a:lnTo>
                  <a:lnTo>
                    <a:pt x="96494" y="134950"/>
                  </a:lnTo>
                  <a:lnTo>
                    <a:pt x="96634" y="136994"/>
                  </a:lnTo>
                  <a:lnTo>
                    <a:pt x="112268" y="135737"/>
                  </a:lnTo>
                  <a:close/>
                </a:path>
                <a:path w="673100" h="142240">
                  <a:moveTo>
                    <a:pt x="136372" y="133794"/>
                  </a:moveTo>
                  <a:lnTo>
                    <a:pt x="136194" y="131749"/>
                  </a:lnTo>
                  <a:lnTo>
                    <a:pt x="120573" y="133007"/>
                  </a:lnTo>
                  <a:lnTo>
                    <a:pt x="120738" y="135051"/>
                  </a:lnTo>
                  <a:lnTo>
                    <a:pt x="136372" y="133794"/>
                  </a:lnTo>
                  <a:close/>
                </a:path>
                <a:path w="673100" h="142240">
                  <a:moveTo>
                    <a:pt x="160464" y="131851"/>
                  </a:moveTo>
                  <a:lnTo>
                    <a:pt x="160274" y="129806"/>
                  </a:lnTo>
                  <a:lnTo>
                    <a:pt x="144653" y="131064"/>
                  </a:lnTo>
                  <a:lnTo>
                    <a:pt x="144830" y="133108"/>
                  </a:lnTo>
                  <a:lnTo>
                    <a:pt x="160464" y="131851"/>
                  </a:lnTo>
                  <a:close/>
                </a:path>
                <a:path w="673100" h="142240">
                  <a:moveTo>
                    <a:pt x="184518" y="129578"/>
                  </a:moveTo>
                  <a:lnTo>
                    <a:pt x="184315" y="127546"/>
                  </a:lnTo>
                  <a:lnTo>
                    <a:pt x="173939" y="128778"/>
                  </a:lnTo>
                  <a:lnTo>
                    <a:pt x="168732" y="129120"/>
                  </a:lnTo>
                  <a:lnTo>
                    <a:pt x="168922" y="131165"/>
                  </a:lnTo>
                  <a:lnTo>
                    <a:pt x="174142" y="130822"/>
                  </a:lnTo>
                  <a:lnTo>
                    <a:pt x="184518" y="129578"/>
                  </a:lnTo>
                  <a:close/>
                </a:path>
                <a:path w="673100" h="142240">
                  <a:moveTo>
                    <a:pt x="208546" y="126796"/>
                  </a:moveTo>
                  <a:lnTo>
                    <a:pt x="208305" y="124764"/>
                  </a:lnTo>
                  <a:lnTo>
                    <a:pt x="192747" y="126568"/>
                  </a:lnTo>
                  <a:lnTo>
                    <a:pt x="192963" y="128600"/>
                  </a:lnTo>
                  <a:lnTo>
                    <a:pt x="208546" y="126796"/>
                  </a:lnTo>
                  <a:close/>
                </a:path>
                <a:path w="673100" h="142240">
                  <a:moveTo>
                    <a:pt x="232562" y="124028"/>
                  </a:moveTo>
                  <a:lnTo>
                    <a:pt x="232308" y="121996"/>
                  </a:lnTo>
                  <a:lnTo>
                    <a:pt x="216738" y="123799"/>
                  </a:lnTo>
                  <a:lnTo>
                    <a:pt x="216979" y="125831"/>
                  </a:lnTo>
                  <a:lnTo>
                    <a:pt x="232562" y="124028"/>
                  </a:lnTo>
                  <a:close/>
                </a:path>
                <a:path w="673100" h="142240">
                  <a:moveTo>
                    <a:pt x="256578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78" y="121259"/>
                  </a:lnTo>
                  <a:close/>
                </a:path>
                <a:path w="673100" h="142240">
                  <a:moveTo>
                    <a:pt x="280479" y="117627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27"/>
                  </a:lnTo>
                  <a:close/>
                </a:path>
                <a:path w="673100" h="142240">
                  <a:moveTo>
                    <a:pt x="304380" y="113995"/>
                  </a:moveTo>
                  <a:lnTo>
                    <a:pt x="304063" y="111975"/>
                  </a:lnTo>
                  <a:lnTo>
                    <a:pt x="288569" y="114325"/>
                  </a:lnTo>
                  <a:lnTo>
                    <a:pt x="288874" y="116357"/>
                  </a:lnTo>
                  <a:lnTo>
                    <a:pt x="304380" y="113995"/>
                  </a:lnTo>
                  <a:close/>
                </a:path>
                <a:path w="673100" h="142240">
                  <a:moveTo>
                    <a:pt x="328282" y="110375"/>
                  </a:moveTo>
                  <a:lnTo>
                    <a:pt x="327939" y="108356"/>
                  </a:lnTo>
                  <a:lnTo>
                    <a:pt x="312445" y="110705"/>
                  </a:lnTo>
                  <a:lnTo>
                    <a:pt x="312775" y="112725"/>
                  </a:lnTo>
                  <a:lnTo>
                    <a:pt x="328282" y="110375"/>
                  </a:lnTo>
                  <a:close/>
                </a:path>
                <a:path w="673100" h="142240">
                  <a:moveTo>
                    <a:pt x="352044" y="105918"/>
                  </a:moveTo>
                  <a:lnTo>
                    <a:pt x="351675" y="103898"/>
                  </a:lnTo>
                  <a:lnTo>
                    <a:pt x="336283" y="106819"/>
                  </a:lnTo>
                  <a:lnTo>
                    <a:pt x="336638" y="108839"/>
                  </a:lnTo>
                  <a:lnTo>
                    <a:pt x="352044" y="105918"/>
                  </a:lnTo>
                  <a:close/>
                </a:path>
                <a:path w="673100" h="142240">
                  <a:moveTo>
                    <a:pt x="375805" y="101409"/>
                  </a:moveTo>
                  <a:lnTo>
                    <a:pt x="375412" y="99390"/>
                  </a:lnTo>
                  <a:lnTo>
                    <a:pt x="360019" y="102311"/>
                  </a:lnTo>
                  <a:lnTo>
                    <a:pt x="360400" y="104330"/>
                  </a:lnTo>
                  <a:lnTo>
                    <a:pt x="375805" y="101409"/>
                  </a:lnTo>
                  <a:close/>
                </a:path>
                <a:path w="673100" h="142240">
                  <a:moveTo>
                    <a:pt x="399529" y="96735"/>
                  </a:moveTo>
                  <a:lnTo>
                    <a:pt x="399097" y="94729"/>
                  </a:lnTo>
                  <a:lnTo>
                    <a:pt x="394030" y="95986"/>
                  </a:lnTo>
                  <a:lnTo>
                    <a:pt x="388861" y="96786"/>
                  </a:lnTo>
                  <a:lnTo>
                    <a:pt x="383743" y="97815"/>
                  </a:lnTo>
                  <a:lnTo>
                    <a:pt x="384149" y="99822"/>
                  </a:lnTo>
                  <a:lnTo>
                    <a:pt x="389280" y="98793"/>
                  </a:lnTo>
                  <a:lnTo>
                    <a:pt x="394449" y="97993"/>
                  </a:lnTo>
                  <a:lnTo>
                    <a:pt x="399529" y="96735"/>
                  </a:lnTo>
                  <a:close/>
                </a:path>
                <a:path w="673100" h="142240">
                  <a:moveTo>
                    <a:pt x="423100" y="91325"/>
                  </a:moveTo>
                  <a:lnTo>
                    <a:pt x="422643" y="89319"/>
                  </a:lnTo>
                  <a:lnTo>
                    <a:pt x="407377" y="92837"/>
                  </a:lnTo>
                  <a:lnTo>
                    <a:pt x="407809" y="94830"/>
                  </a:lnTo>
                  <a:lnTo>
                    <a:pt x="423100" y="91325"/>
                  </a:lnTo>
                  <a:close/>
                </a:path>
                <a:path w="673100" h="142240">
                  <a:moveTo>
                    <a:pt x="446671" y="85915"/>
                  </a:moveTo>
                  <a:lnTo>
                    <a:pt x="446176" y="83921"/>
                  </a:lnTo>
                  <a:lnTo>
                    <a:pt x="430911" y="87426"/>
                  </a:lnTo>
                  <a:lnTo>
                    <a:pt x="431380" y="89420"/>
                  </a:lnTo>
                  <a:lnTo>
                    <a:pt x="446671" y="85915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53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07"/>
                  </a:moveTo>
                  <a:lnTo>
                    <a:pt x="492861" y="71526"/>
                  </a:lnTo>
                  <a:lnTo>
                    <a:pt x="477748" y="75628"/>
                  </a:lnTo>
                  <a:lnTo>
                    <a:pt x="478282" y="77609"/>
                  </a:lnTo>
                  <a:lnTo>
                    <a:pt x="493420" y="73507"/>
                  </a:lnTo>
                  <a:close/>
                </a:path>
                <a:path w="673100" h="142240">
                  <a:moveTo>
                    <a:pt x="516610" y="66662"/>
                  </a:moveTo>
                  <a:lnTo>
                    <a:pt x="516013" y="64693"/>
                  </a:lnTo>
                  <a:lnTo>
                    <a:pt x="511022" y="66230"/>
                  </a:lnTo>
                  <a:lnTo>
                    <a:pt x="506082" y="67919"/>
                  </a:lnTo>
                  <a:lnTo>
                    <a:pt x="501053" y="69316"/>
                  </a:lnTo>
                  <a:lnTo>
                    <a:pt x="501624" y="71285"/>
                  </a:lnTo>
                  <a:lnTo>
                    <a:pt x="506653" y="69875"/>
                  </a:lnTo>
                  <a:lnTo>
                    <a:pt x="511619" y="68186"/>
                  </a:lnTo>
                  <a:lnTo>
                    <a:pt x="516610" y="66662"/>
                  </a:lnTo>
                  <a:close/>
                </a:path>
                <a:path w="673100" h="142240">
                  <a:moveTo>
                    <a:pt x="539673" y="59385"/>
                  </a:moveTo>
                  <a:lnTo>
                    <a:pt x="539038" y="57442"/>
                  </a:lnTo>
                  <a:lnTo>
                    <a:pt x="524103" y="62141"/>
                  </a:lnTo>
                  <a:lnTo>
                    <a:pt x="524713" y="64096"/>
                  </a:lnTo>
                  <a:lnTo>
                    <a:pt x="539673" y="59385"/>
                  </a:lnTo>
                  <a:close/>
                </a:path>
                <a:path w="673100" h="142240">
                  <a:moveTo>
                    <a:pt x="562546" y="51485"/>
                  </a:moveTo>
                  <a:lnTo>
                    <a:pt x="561860" y="49555"/>
                  </a:lnTo>
                  <a:lnTo>
                    <a:pt x="547128" y="54864"/>
                  </a:lnTo>
                  <a:lnTo>
                    <a:pt x="547789" y="56807"/>
                  </a:lnTo>
                  <a:lnTo>
                    <a:pt x="562546" y="51485"/>
                  </a:lnTo>
                  <a:close/>
                </a:path>
                <a:path w="673100" h="142240">
                  <a:moveTo>
                    <a:pt x="585292" y="43230"/>
                  </a:moveTo>
                  <a:lnTo>
                    <a:pt x="584555" y="41313"/>
                  </a:lnTo>
                  <a:lnTo>
                    <a:pt x="569836" y="46685"/>
                  </a:lnTo>
                  <a:lnTo>
                    <a:pt x="570547" y="48602"/>
                  </a:lnTo>
                  <a:lnTo>
                    <a:pt x="585292" y="43230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194"/>
                  </a:lnTo>
                  <a:lnTo>
                    <a:pt x="592404" y="38125"/>
                  </a:lnTo>
                  <a:lnTo>
                    <a:pt x="593166" y="40017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01"/>
                  </a:moveTo>
                  <a:lnTo>
                    <a:pt x="650608" y="11785"/>
                  </a:lnTo>
                  <a:lnTo>
                    <a:pt x="636663" y="18872"/>
                  </a:lnTo>
                  <a:lnTo>
                    <a:pt x="637552" y="20713"/>
                  </a:lnTo>
                  <a:lnTo>
                    <a:pt x="651560" y="13601"/>
                  </a:lnTo>
                  <a:close/>
                </a:path>
                <a:path w="673100" h="142240">
                  <a:moveTo>
                    <a:pt x="672706" y="1727"/>
                  </a:moveTo>
                  <a:lnTo>
                    <a:pt x="671626" y="0"/>
                  </a:lnTo>
                  <a:lnTo>
                    <a:pt x="667245" y="2794"/>
                  </a:lnTo>
                  <a:lnTo>
                    <a:pt x="662597" y="5207"/>
                  </a:lnTo>
                  <a:lnTo>
                    <a:pt x="658101" y="7835"/>
                  </a:lnTo>
                  <a:lnTo>
                    <a:pt x="659091" y="9626"/>
                  </a:lnTo>
                  <a:lnTo>
                    <a:pt x="663625" y="6985"/>
                  </a:lnTo>
                  <a:lnTo>
                    <a:pt x="668274" y="4572"/>
                  </a:lnTo>
                  <a:lnTo>
                    <a:pt x="672706" y="1727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53" name="Image 423">
              <a:extLst>
                <a:ext uri="{FF2B5EF4-FFF2-40B4-BE49-F238E27FC236}">
                  <a16:creationId xmlns:a16="http://schemas.microsoft.com/office/drawing/2014/main" id="{D8D3D874-8A0A-8E86-E562-191E0EAEC1A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80155" y="1034580"/>
              <a:ext cx="498274" cy="344923"/>
            </a:xfrm>
            <a:prstGeom prst="rect">
              <a:avLst/>
            </a:prstGeom>
          </p:spPr>
        </p:pic>
        <p:pic>
          <p:nvPicPr>
            <p:cNvPr id="54" name="Image 424">
              <a:extLst>
                <a:ext uri="{FF2B5EF4-FFF2-40B4-BE49-F238E27FC236}">
                  <a16:creationId xmlns:a16="http://schemas.microsoft.com/office/drawing/2014/main" id="{C747757D-885A-A015-A3DE-52BF6766EFC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953" y="1034359"/>
              <a:ext cx="497989" cy="344713"/>
            </a:xfrm>
            <a:prstGeom prst="rect">
              <a:avLst/>
            </a:prstGeom>
          </p:spPr>
        </p:pic>
        <p:sp>
          <p:nvSpPr>
            <p:cNvPr id="55" name="Graphic 425">
              <a:extLst>
                <a:ext uri="{FF2B5EF4-FFF2-40B4-BE49-F238E27FC236}">
                  <a16:creationId xmlns:a16="http://schemas.microsoft.com/office/drawing/2014/main" id="{2383603A-C0BF-DF72-0E25-8409F3CC14C5}"/>
                </a:ext>
              </a:extLst>
            </p:cNvPr>
            <p:cNvSpPr/>
            <p:nvPr/>
          </p:nvSpPr>
          <p:spPr>
            <a:xfrm>
              <a:off x="1208003" y="1179292"/>
              <a:ext cx="594360" cy="99695"/>
            </a:xfrm>
            <a:custGeom>
              <a:avLst/>
              <a:gdLst/>
              <a:ahLst/>
              <a:cxnLst/>
              <a:rect l="l" t="t" r="r" b="b"/>
              <a:pathLst>
                <a:path w="594360" h="99695">
                  <a:moveTo>
                    <a:pt x="57162" y="49695"/>
                  </a:moveTo>
                  <a:lnTo>
                    <a:pt x="46456" y="39065"/>
                  </a:lnTo>
                  <a:lnTo>
                    <a:pt x="25908" y="39065"/>
                  </a:lnTo>
                  <a:lnTo>
                    <a:pt x="23291" y="36487"/>
                  </a:lnTo>
                  <a:lnTo>
                    <a:pt x="23291" y="21983"/>
                  </a:lnTo>
                  <a:lnTo>
                    <a:pt x="26631" y="18681"/>
                  </a:lnTo>
                  <a:lnTo>
                    <a:pt x="30822" y="18681"/>
                  </a:lnTo>
                  <a:lnTo>
                    <a:pt x="34150" y="21983"/>
                  </a:lnTo>
                  <a:lnTo>
                    <a:pt x="34150" y="31750"/>
                  </a:lnTo>
                  <a:lnTo>
                    <a:pt x="57010" y="31750"/>
                  </a:lnTo>
                  <a:lnTo>
                    <a:pt x="57010" y="12788"/>
                  </a:lnTo>
                  <a:lnTo>
                    <a:pt x="44132" y="0"/>
                  </a:lnTo>
                  <a:lnTo>
                    <a:pt x="13309" y="0"/>
                  </a:lnTo>
                  <a:lnTo>
                    <a:pt x="431" y="12788"/>
                  </a:lnTo>
                  <a:lnTo>
                    <a:pt x="431" y="48983"/>
                  </a:lnTo>
                  <a:lnTo>
                    <a:pt x="11137" y="59613"/>
                  </a:lnTo>
                  <a:lnTo>
                    <a:pt x="31686" y="59613"/>
                  </a:lnTo>
                  <a:lnTo>
                    <a:pt x="34290" y="62191"/>
                  </a:lnTo>
                  <a:lnTo>
                    <a:pt x="34290" y="77127"/>
                  </a:lnTo>
                  <a:lnTo>
                    <a:pt x="30962" y="80429"/>
                  </a:lnTo>
                  <a:lnTo>
                    <a:pt x="26187" y="80429"/>
                  </a:lnTo>
                  <a:lnTo>
                    <a:pt x="22860" y="77127"/>
                  </a:lnTo>
                  <a:lnTo>
                    <a:pt x="22860" y="67360"/>
                  </a:lnTo>
                  <a:lnTo>
                    <a:pt x="0" y="67360"/>
                  </a:lnTo>
                  <a:lnTo>
                    <a:pt x="0" y="86321"/>
                  </a:lnTo>
                  <a:lnTo>
                    <a:pt x="12877" y="99110"/>
                  </a:lnTo>
                  <a:lnTo>
                    <a:pt x="44284" y="99110"/>
                  </a:lnTo>
                  <a:lnTo>
                    <a:pt x="57162" y="86321"/>
                  </a:lnTo>
                  <a:lnTo>
                    <a:pt x="57162" y="49695"/>
                  </a:lnTo>
                  <a:close/>
                </a:path>
                <a:path w="594360" h="99695">
                  <a:moveTo>
                    <a:pt x="122237" y="12788"/>
                  </a:moveTo>
                  <a:lnTo>
                    <a:pt x="109359" y="0"/>
                  </a:lnTo>
                  <a:lnTo>
                    <a:pt x="99377" y="0"/>
                  </a:lnTo>
                  <a:lnTo>
                    <a:pt x="99377" y="21971"/>
                  </a:lnTo>
                  <a:lnTo>
                    <a:pt x="99377" y="77127"/>
                  </a:lnTo>
                  <a:lnTo>
                    <a:pt x="96050" y="80429"/>
                  </a:lnTo>
                  <a:lnTo>
                    <a:pt x="90982" y="80429"/>
                  </a:lnTo>
                  <a:lnTo>
                    <a:pt x="87655" y="77127"/>
                  </a:lnTo>
                  <a:lnTo>
                    <a:pt x="87655" y="21971"/>
                  </a:lnTo>
                  <a:lnTo>
                    <a:pt x="90982" y="18669"/>
                  </a:lnTo>
                  <a:lnTo>
                    <a:pt x="96050" y="18669"/>
                  </a:lnTo>
                  <a:lnTo>
                    <a:pt x="99377" y="21971"/>
                  </a:lnTo>
                  <a:lnTo>
                    <a:pt x="99377" y="0"/>
                  </a:lnTo>
                  <a:lnTo>
                    <a:pt x="77673" y="0"/>
                  </a:lnTo>
                  <a:lnTo>
                    <a:pt x="64795" y="12788"/>
                  </a:lnTo>
                  <a:lnTo>
                    <a:pt x="64795" y="86321"/>
                  </a:lnTo>
                  <a:lnTo>
                    <a:pt x="77673" y="99098"/>
                  </a:lnTo>
                  <a:lnTo>
                    <a:pt x="109359" y="99098"/>
                  </a:lnTo>
                  <a:lnTo>
                    <a:pt x="122237" y="86321"/>
                  </a:lnTo>
                  <a:lnTo>
                    <a:pt x="122237" y="80429"/>
                  </a:lnTo>
                  <a:lnTo>
                    <a:pt x="122237" y="18669"/>
                  </a:lnTo>
                  <a:lnTo>
                    <a:pt x="122237" y="12788"/>
                  </a:lnTo>
                  <a:close/>
                </a:path>
                <a:path w="594360" h="99695">
                  <a:moveTo>
                    <a:pt x="187159" y="0"/>
                  </a:moveTo>
                  <a:lnTo>
                    <a:pt x="164287" y="0"/>
                  </a:lnTo>
                  <a:lnTo>
                    <a:pt x="164287" y="76415"/>
                  </a:lnTo>
                  <a:lnTo>
                    <a:pt x="160959" y="79717"/>
                  </a:lnTo>
                  <a:lnTo>
                    <a:pt x="156616" y="79717"/>
                  </a:lnTo>
                  <a:lnTo>
                    <a:pt x="153289" y="76415"/>
                  </a:lnTo>
                  <a:lnTo>
                    <a:pt x="153289" y="0"/>
                  </a:lnTo>
                  <a:lnTo>
                    <a:pt x="130429" y="0"/>
                  </a:lnTo>
                  <a:lnTo>
                    <a:pt x="130429" y="86321"/>
                  </a:lnTo>
                  <a:lnTo>
                    <a:pt x="143306" y="99110"/>
                  </a:lnTo>
                  <a:lnTo>
                    <a:pt x="174269" y="99110"/>
                  </a:lnTo>
                  <a:lnTo>
                    <a:pt x="187159" y="86321"/>
                  </a:lnTo>
                  <a:lnTo>
                    <a:pt x="187159" y="0"/>
                  </a:lnTo>
                  <a:close/>
                </a:path>
                <a:path w="594360" h="99695">
                  <a:moveTo>
                    <a:pt x="250393" y="0"/>
                  </a:moveTo>
                  <a:lnTo>
                    <a:pt x="193954" y="0"/>
                  </a:lnTo>
                  <a:lnTo>
                    <a:pt x="193954" y="20828"/>
                  </a:lnTo>
                  <a:lnTo>
                    <a:pt x="210743" y="20828"/>
                  </a:lnTo>
                  <a:lnTo>
                    <a:pt x="210743" y="99098"/>
                  </a:lnTo>
                  <a:lnTo>
                    <a:pt x="233603" y="99098"/>
                  </a:lnTo>
                  <a:lnTo>
                    <a:pt x="233603" y="20828"/>
                  </a:lnTo>
                  <a:lnTo>
                    <a:pt x="250393" y="20828"/>
                  </a:lnTo>
                  <a:lnTo>
                    <a:pt x="250393" y="0"/>
                  </a:lnTo>
                  <a:close/>
                </a:path>
                <a:path w="594360" h="99695">
                  <a:moveTo>
                    <a:pt x="316077" y="0"/>
                  </a:moveTo>
                  <a:lnTo>
                    <a:pt x="293217" y="0"/>
                  </a:lnTo>
                  <a:lnTo>
                    <a:pt x="293217" y="39636"/>
                  </a:lnTo>
                  <a:lnTo>
                    <a:pt x="280479" y="39636"/>
                  </a:lnTo>
                  <a:lnTo>
                    <a:pt x="280479" y="0"/>
                  </a:lnTo>
                  <a:lnTo>
                    <a:pt x="257619" y="0"/>
                  </a:lnTo>
                  <a:lnTo>
                    <a:pt x="257619" y="99098"/>
                  </a:lnTo>
                  <a:lnTo>
                    <a:pt x="280479" y="99098"/>
                  </a:lnTo>
                  <a:lnTo>
                    <a:pt x="280479" y="62471"/>
                  </a:lnTo>
                  <a:lnTo>
                    <a:pt x="293217" y="62471"/>
                  </a:lnTo>
                  <a:lnTo>
                    <a:pt x="293217" y="99098"/>
                  </a:lnTo>
                  <a:lnTo>
                    <a:pt x="316077" y="99098"/>
                  </a:lnTo>
                  <a:lnTo>
                    <a:pt x="316077" y="0"/>
                  </a:lnTo>
                  <a:close/>
                </a:path>
                <a:path w="594360" h="99695">
                  <a:moveTo>
                    <a:pt x="414769" y="0"/>
                  </a:moveTo>
                  <a:lnTo>
                    <a:pt x="396252" y="0"/>
                  </a:lnTo>
                  <a:lnTo>
                    <a:pt x="391477" y="75260"/>
                  </a:lnTo>
                  <a:lnTo>
                    <a:pt x="384670" y="0"/>
                  </a:lnTo>
                  <a:lnTo>
                    <a:pt x="355155" y="0"/>
                  </a:lnTo>
                  <a:lnTo>
                    <a:pt x="348348" y="75260"/>
                  </a:lnTo>
                  <a:lnTo>
                    <a:pt x="343573" y="0"/>
                  </a:lnTo>
                  <a:lnTo>
                    <a:pt x="322592" y="0"/>
                  </a:lnTo>
                  <a:lnTo>
                    <a:pt x="333590" y="99098"/>
                  </a:lnTo>
                  <a:lnTo>
                    <a:pt x="361378" y="99098"/>
                  </a:lnTo>
                  <a:lnTo>
                    <a:pt x="368604" y="23406"/>
                  </a:lnTo>
                  <a:lnTo>
                    <a:pt x="375983" y="99098"/>
                  </a:lnTo>
                  <a:lnTo>
                    <a:pt x="403771" y="99098"/>
                  </a:lnTo>
                  <a:lnTo>
                    <a:pt x="414769" y="0"/>
                  </a:lnTo>
                  <a:close/>
                </a:path>
                <a:path w="594360" h="99695">
                  <a:moveTo>
                    <a:pt x="469328" y="78994"/>
                  </a:moveTo>
                  <a:lnTo>
                    <a:pt x="444144" y="78994"/>
                  </a:lnTo>
                  <a:lnTo>
                    <a:pt x="444144" y="58458"/>
                  </a:lnTo>
                  <a:lnTo>
                    <a:pt x="466432" y="58458"/>
                  </a:lnTo>
                  <a:lnTo>
                    <a:pt x="466432" y="38341"/>
                  </a:lnTo>
                  <a:lnTo>
                    <a:pt x="444144" y="38341"/>
                  </a:lnTo>
                  <a:lnTo>
                    <a:pt x="444144" y="20104"/>
                  </a:lnTo>
                  <a:lnTo>
                    <a:pt x="469036" y="20104"/>
                  </a:lnTo>
                  <a:lnTo>
                    <a:pt x="469036" y="0"/>
                  </a:lnTo>
                  <a:lnTo>
                    <a:pt x="421284" y="0"/>
                  </a:lnTo>
                  <a:lnTo>
                    <a:pt x="421284" y="99098"/>
                  </a:lnTo>
                  <a:lnTo>
                    <a:pt x="469328" y="99098"/>
                  </a:lnTo>
                  <a:lnTo>
                    <a:pt x="469328" y="78994"/>
                  </a:lnTo>
                  <a:close/>
                </a:path>
                <a:path w="594360" h="99695">
                  <a:moveTo>
                    <a:pt x="532434" y="49695"/>
                  </a:moveTo>
                  <a:lnTo>
                    <a:pt x="521728" y="39065"/>
                  </a:lnTo>
                  <a:lnTo>
                    <a:pt x="501180" y="39065"/>
                  </a:lnTo>
                  <a:lnTo>
                    <a:pt x="498563" y="36487"/>
                  </a:lnTo>
                  <a:lnTo>
                    <a:pt x="498563" y="21983"/>
                  </a:lnTo>
                  <a:lnTo>
                    <a:pt x="501904" y="18681"/>
                  </a:lnTo>
                  <a:lnTo>
                    <a:pt x="506095" y="18681"/>
                  </a:lnTo>
                  <a:lnTo>
                    <a:pt x="509422" y="21983"/>
                  </a:lnTo>
                  <a:lnTo>
                    <a:pt x="509422" y="31750"/>
                  </a:lnTo>
                  <a:lnTo>
                    <a:pt x="532282" y="31750"/>
                  </a:lnTo>
                  <a:lnTo>
                    <a:pt x="532282" y="12788"/>
                  </a:lnTo>
                  <a:lnTo>
                    <a:pt x="519404" y="0"/>
                  </a:lnTo>
                  <a:lnTo>
                    <a:pt x="488581" y="0"/>
                  </a:lnTo>
                  <a:lnTo>
                    <a:pt x="475703" y="12788"/>
                  </a:lnTo>
                  <a:lnTo>
                    <a:pt x="475703" y="48983"/>
                  </a:lnTo>
                  <a:lnTo>
                    <a:pt x="486410" y="59613"/>
                  </a:lnTo>
                  <a:lnTo>
                    <a:pt x="506958" y="59613"/>
                  </a:lnTo>
                  <a:lnTo>
                    <a:pt x="509562" y="62191"/>
                  </a:lnTo>
                  <a:lnTo>
                    <a:pt x="509562" y="77127"/>
                  </a:lnTo>
                  <a:lnTo>
                    <a:pt x="506234" y="80429"/>
                  </a:lnTo>
                  <a:lnTo>
                    <a:pt x="501459" y="80429"/>
                  </a:lnTo>
                  <a:lnTo>
                    <a:pt x="498132" y="77127"/>
                  </a:lnTo>
                  <a:lnTo>
                    <a:pt x="498132" y="67360"/>
                  </a:lnTo>
                  <a:lnTo>
                    <a:pt x="475272" y="67360"/>
                  </a:lnTo>
                  <a:lnTo>
                    <a:pt x="475272" y="86321"/>
                  </a:lnTo>
                  <a:lnTo>
                    <a:pt x="488149" y="99110"/>
                  </a:lnTo>
                  <a:lnTo>
                    <a:pt x="519557" y="99110"/>
                  </a:lnTo>
                  <a:lnTo>
                    <a:pt x="532434" y="86321"/>
                  </a:lnTo>
                  <a:lnTo>
                    <a:pt x="532434" y="49695"/>
                  </a:lnTo>
                  <a:close/>
                </a:path>
                <a:path w="594360" h="99695">
                  <a:moveTo>
                    <a:pt x="594360" y="0"/>
                  </a:moveTo>
                  <a:lnTo>
                    <a:pt x="537921" y="0"/>
                  </a:lnTo>
                  <a:lnTo>
                    <a:pt x="537921" y="20828"/>
                  </a:lnTo>
                  <a:lnTo>
                    <a:pt x="554710" y="20828"/>
                  </a:lnTo>
                  <a:lnTo>
                    <a:pt x="554710" y="99098"/>
                  </a:lnTo>
                  <a:lnTo>
                    <a:pt x="577570" y="99098"/>
                  </a:lnTo>
                  <a:lnTo>
                    <a:pt x="577570" y="20828"/>
                  </a:lnTo>
                  <a:lnTo>
                    <a:pt x="594360" y="20828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56" name="Image 426">
              <a:extLst>
                <a:ext uri="{FF2B5EF4-FFF2-40B4-BE49-F238E27FC236}">
                  <a16:creationId xmlns:a16="http://schemas.microsoft.com/office/drawing/2014/main" id="{09E49B27-6F0D-3DFE-637C-F86F0CE7875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0636" y="732591"/>
              <a:ext cx="228879" cy="67271"/>
            </a:xfrm>
            <a:prstGeom prst="rect">
              <a:avLst/>
            </a:prstGeom>
          </p:spPr>
        </p:pic>
        <p:sp>
          <p:nvSpPr>
            <p:cNvPr id="57" name="Graphic 427">
              <a:extLst>
                <a:ext uri="{FF2B5EF4-FFF2-40B4-BE49-F238E27FC236}">
                  <a16:creationId xmlns:a16="http://schemas.microsoft.com/office/drawing/2014/main" id="{9EEF4087-B56C-BD1C-2BD1-7B2AE2CC45F4}"/>
                </a:ext>
              </a:extLst>
            </p:cNvPr>
            <p:cNvSpPr/>
            <p:nvPr/>
          </p:nvSpPr>
          <p:spPr>
            <a:xfrm>
              <a:off x="1274170" y="645701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79"/>
                  </a:moveTo>
                  <a:lnTo>
                    <a:pt x="411175" y="443179"/>
                  </a:lnTo>
                  <a:lnTo>
                    <a:pt x="411175" y="445960"/>
                  </a:lnTo>
                  <a:lnTo>
                    <a:pt x="414172" y="445960"/>
                  </a:lnTo>
                  <a:lnTo>
                    <a:pt x="414172" y="457034"/>
                  </a:lnTo>
                  <a:lnTo>
                    <a:pt x="417258" y="457034"/>
                  </a:lnTo>
                  <a:lnTo>
                    <a:pt x="417258" y="445960"/>
                  </a:lnTo>
                  <a:lnTo>
                    <a:pt x="420255" y="445960"/>
                  </a:lnTo>
                  <a:lnTo>
                    <a:pt x="420255" y="443179"/>
                  </a:lnTo>
                  <a:close/>
                </a:path>
                <a:path w="462280" h="457834">
                  <a:moveTo>
                    <a:pt x="436905" y="457034"/>
                  </a:moveTo>
                  <a:lnTo>
                    <a:pt x="435711" y="449414"/>
                  </a:lnTo>
                  <a:lnTo>
                    <a:pt x="434682" y="442925"/>
                  </a:lnTo>
                  <a:lnTo>
                    <a:pt x="432422" y="442925"/>
                  </a:lnTo>
                  <a:lnTo>
                    <a:pt x="428853" y="451345"/>
                  </a:lnTo>
                  <a:lnTo>
                    <a:pt x="428078" y="449414"/>
                  </a:lnTo>
                  <a:lnTo>
                    <a:pt x="425462" y="442925"/>
                  </a:lnTo>
                  <a:lnTo>
                    <a:pt x="423202" y="442925"/>
                  </a:lnTo>
                  <a:lnTo>
                    <a:pt x="420725" y="457034"/>
                  </a:lnTo>
                  <a:lnTo>
                    <a:pt x="423824" y="457034"/>
                  </a:lnTo>
                  <a:lnTo>
                    <a:pt x="425030" y="449414"/>
                  </a:lnTo>
                  <a:lnTo>
                    <a:pt x="428231" y="457212"/>
                  </a:lnTo>
                  <a:lnTo>
                    <a:pt x="429475" y="457212"/>
                  </a:lnTo>
                  <a:lnTo>
                    <a:pt x="431939" y="451345"/>
                  </a:lnTo>
                  <a:lnTo>
                    <a:pt x="432752" y="449414"/>
                  </a:lnTo>
                  <a:lnTo>
                    <a:pt x="433806" y="457034"/>
                  </a:lnTo>
                  <a:lnTo>
                    <a:pt x="436905" y="457034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69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806"/>
                  </a:lnTo>
                  <a:lnTo>
                    <a:pt x="118630" y="243497"/>
                  </a:lnTo>
                  <a:lnTo>
                    <a:pt x="131178" y="229539"/>
                  </a:lnTo>
                  <a:lnTo>
                    <a:pt x="160985" y="209194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411" y="196443"/>
                  </a:lnTo>
                  <a:lnTo>
                    <a:pt x="301167" y="209194"/>
                  </a:lnTo>
                  <a:lnTo>
                    <a:pt x="330987" y="229565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47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71"/>
                  </a:lnTo>
                  <a:lnTo>
                    <a:pt x="99783" y="205917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58" name="Image 428">
              <a:extLst>
                <a:ext uri="{FF2B5EF4-FFF2-40B4-BE49-F238E27FC236}">
                  <a16:creationId xmlns:a16="http://schemas.microsoft.com/office/drawing/2014/main" id="{90D89B63-10CF-6A5B-87BA-D7CF0A6C512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0784" y="427461"/>
              <a:ext cx="182874" cy="114833"/>
            </a:xfrm>
            <a:prstGeom prst="rect">
              <a:avLst/>
            </a:prstGeom>
          </p:spPr>
        </p:pic>
      </p:grpSp>
      <p:pic>
        <p:nvPicPr>
          <p:cNvPr id="59" name="Image 411">
            <a:extLst>
              <a:ext uri="{FF2B5EF4-FFF2-40B4-BE49-F238E27FC236}">
                <a16:creationId xmlns:a16="http://schemas.microsoft.com/office/drawing/2014/main" id="{AE0D6304-ACF9-0718-69DB-B52C21A06432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393" y="2325298"/>
            <a:ext cx="3376905" cy="8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60A94A32-D7F2-6A44-93CF-E7025DF01145}"/>
              </a:ext>
            </a:extLst>
          </p:cNvPr>
          <p:cNvSpPr txBox="1"/>
          <p:nvPr/>
        </p:nvSpPr>
        <p:spPr>
          <a:xfrm>
            <a:off x="8257231" y="1709454"/>
            <a:ext cx="32630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South West</a:t>
            </a:r>
          </a:p>
        </p:txBody>
      </p:sp>
    </p:spTree>
    <p:extLst>
      <p:ext uri="{BB962C8B-B14F-4D97-AF65-F5344CB8AC3E}">
        <p14:creationId xmlns:p14="http://schemas.microsoft.com/office/powerpoint/2010/main" val="4232127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1CC9-6009-EEE6-8782-CA82AF0F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 Pro Games T-Shirt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44299-4C48-2C1E-52A5-5BF2C31C28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Softball</a:t>
            </a:r>
            <a:r>
              <a:rPr lang="en-US" baseline="30000" dirty="0"/>
              <a:t>®</a:t>
            </a:r>
          </a:p>
          <a:p>
            <a:endParaRPr lang="en-US" dirty="0"/>
          </a:p>
        </p:txBody>
      </p:sp>
      <p:pic>
        <p:nvPicPr>
          <p:cNvPr id="23" name="Image 475">
            <a:extLst>
              <a:ext uri="{FF2B5EF4-FFF2-40B4-BE49-F238E27FC236}">
                <a16:creationId xmlns:a16="http://schemas.microsoft.com/office/drawing/2014/main" id="{24F29086-AE59-78E1-B888-BEC6052410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3" y="2458177"/>
            <a:ext cx="3028257" cy="8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14FA88B-02BB-C032-EBCB-507F0F5E1D97}"/>
              </a:ext>
            </a:extLst>
          </p:cNvPr>
          <p:cNvGrpSpPr>
            <a:grpSpLocks/>
          </p:cNvGrpSpPr>
          <p:nvPr/>
        </p:nvGrpSpPr>
        <p:grpSpPr>
          <a:xfrm>
            <a:off x="947903" y="3374881"/>
            <a:ext cx="2439437" cy="2671771"/>
            <a:chOff x="0" y="0"/>
            <a:chExt cx="3037205" cy="3150235"/>
          </a:xfrm>
        </p:grpSpPr>
        <p:sp>
          <p:nvSpPr>
            <p:cNvPr id="25" name="Graphic 477">
              <a:extLst>
                <a:ext uri="{FF2B5EF4-FFF2-40B4-BE49-F238E27FC236}">
                  <a16:creationId xmlns:a16="http://schemas.microsoft.com/office/drawing/2014/main" id="{5E190D9D-C700-AC23-1EA0-12481E58E254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EF95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Graphic 478">
              <a:extLst>
                <a:ext uri="{FF2B5EF4-FFF2-40B4-BE49-F238E27FC236}">
                  <a16:creationId xmlns:a16="http://schemas.microsoft.com/office/drawing/2014/main" id="{EE4C10F0-CB8F-F509-6297-7D1822318BEE}"/>
                </a:ext>
              </a:extLst>
            </p:cNvPr>
            <p:cNvSpPr/>
            <p:nvPr/>
          </p:nvSpPr>
          <p:spPr>
            <a:xfrm>
              <a:off x="1184211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Graphic 479">
              <a:extLst>
                <a:ext uri="{FF2B5EF4-FFF2-40B4-BE49-F238E27FC236}">
                  <a16:creationId xmlns:a16="http://schemas.microsoft.com/office/drawing/2014/main" id="{DD844AFD-1393-AE38-9665-FF0F6C218350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Graphic 480">
              <a:extLst>
                <a:ext uri="{FF2B5EF4-FFF2-40B4-BE49-F238E27FC236}">
                  <a16:creationId xmlns:a16="http://schemas.microsoft.com/office/drawing/2014/main" id="{DE10A027-046C-2B72-CD2D-2286EE0F3953}"/>
                </a:ext>
              </a:extLst>
            </p:cNvPr>
            <p:cNvSpPr/>
            <p:nvPr/>
          </p:nvSpPr>
          <p:spPr>
            <a:xfrm>
              <a:off x="1099903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Graphic 481">
              <a:extLst>
                <a:ext uri="{FF2B5EF4-FFF2-40B4-BE49-F238E27FC236}">
                  <a16:creationId xmlns:a16="http://schemas.microsoft.com/office/drawing/2014/main" id="{D2080A8E-892E-9874-DB2D-D97BBB895773}"/>
                </a:ext>
              </a:extLst>
            </p:cNvPr>
            <p:cNvSpPr/>
            <p:nvPr/>
          </p:nvSpPr>
          <p:spPr>
            <a:xfrm>
              <a:off x="2302977" y="215572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Graphic 482">
              <a:extLst>
                <a:ext uri="{FF2B5EF4-FFF2-40B4-BE49-F238E27FC236}">
                  <a16:creationId xmlns:a16="http://schemas.microsoft.com/office/drawing/2014/main" id="{CBCDEDE2-1A59-E9F4-650D-9BD91FF8AE12}"/>
                </a:ext>
              </a:extLst>
            </p:cNvPr>
            <p:cNvSpPr/>
            <p:nvPr/>
          </p:nvSpPr>
          <p:spPr>
            <a:xfrm>
              <a:off x="674118" y="215572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Graphic 483">
              <a:extLst>
                <a:ext uri="{FF2B5EF4-FFF2-40B4-BE49-F238E27FC236}">
                  <a16:creationId xmlns:a16="http://schemas.microsoft.com/office/drawing/2014/main" id="{82E4D436-6D0C-FCF1-1277-ECA8E86F4001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Graphic 484">
              <a:extLst>
                <a:ext uri="{FF2B5EF4-FFF2-40B4-BE49-F238E27FC236}">
                  <a16:creationId xmlns:a16="http://schemas.microsoft.com/office/drawing/2014/main" id="{71EC40B3-A79D-AECA-A181-F7FC15976687}"/>
                </a:ext>
              </a:extLst>
            </p:cNvPr>
            <p:cNvSpPr/>
            <p:nvPr/>
          </p:nvSpPr>
          <p:spPr>
            <a:xfrm>
              <a:off x="717826" y="2908613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16"/>
                  </a:moveTo>
                  <a:lnTo>
                    <a:pt x="9893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42"/>
                  </a:lnTo>
                  <a:lnTo>
                    <a:pt x="13411" y="9994"/>
                  </a:lnTo>
                  <a:lnTo>
                    <a:pt x="14439" y="8216"/>
                  </a:lnTo>
                  <a:close/>
                </a:path>
                <a:path w="720090" h="147955">
                  <a:moveTo>
                    <a:pt x="35674" y="19621"/>
                  </a:moveTo>
                  <a:lnTo>
                    <a:pt x="31064" y="17208"/>
                  </a:lnTo>
                  <a:lnTo>
                    <a:pt x="26352" y="14947"/>
                  </a:lnTo>
                  <a:lnTo>
                    <a:pt x="21805" y="12395"/>
                  </a:lnTo>
                  <a:lnTo>
                    <a:pt x="20815" y="14198"/>
                  </a:lnTo>
                  <a:lnTo>
                    <a:pt x="25387" y="16751"/>
                  </a:lnTo>
                  <a:lnTo>
                    <a:pt x="30111" y="19024"/>
                  </a:lnTo>
                  <a:lnTo>
                    <a:pt x="34759" y="21450"/>
                  </a:lnTo>
                  <a:lnTo>
                    <a:pt x="35674" y="19621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31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02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95" y="48374"/>
                  </a:moveTo>
                  <a:lnTo>
                    <a:pt x="97155" y="46697"/>
                  </a:lnTo>
                  <a:lnTo>
                    <a:pt x="92341" y="44665"/>
                  </a:lnTo>
                  <a:lnTo>
                    <a:pt x="87515" y="42684"/>
                  </a:lnTo>
                  <a:lnTo>
                    <a:pt x="86753" y="44589"/>
                  </a:lnTo>
                  <a:lnTo>
                    <a:pt x="91592" y="46570"/>
                  </a:lnTo>
                  <a:lnTo>
                    <a:pt x="96418" y="48602"/>
                  </a:lnTo>
                  <a:lnTo>
                    <a:pt x="101371" y="50292"/>
                  </a:lnTo>
                  <a:lnTo>
                    <a:pt x="102095" y="48374"/>
                  </a:lnTo>
                  <a:close/>
                </a:path>
                <a:path w="720090" h="147955">
                  <a:moveTo>
                    <a:pt x="124815" y="56565"/>
                  </a:moveTo>
                  <a:lnTo>
                    <a:pt x="110083" y="51257"/>
                  </a:lnTo>
                  <a:lnTo>
                    <a:pt x="109372" y="53174"/>
                  </a:lnTo>
                  <a:lnTo>
                    <a:pt x="124129" y="58496"/>
                  </a:lnTo>
                  <a:lnTo>
                    <a:pt x="124815" y="56565"/>
                  </a:lnTo>
                  <a:close/>
                </a:path>
                <a:path w="720090" h="147955">
                  <a:moveTo>
                    <a:pt x="147713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13" y="64173"/>
                  </a:lnTo>
                  <a:close/>
                </a:path>
                <a:path w="720090" h="147955">
                  <a:moveTo>
                    <a:pt x="170751" y="71412"/>
                  </a:moveTo>
                  <a:lnTo>
                    <a:pt x="155816" y="66713"/>
                  </a:lnTo>
                  <a:lnTo>
                    <a:pt x="155194" y="68668"/>
                  </a:lnTo>
                  <a:lnTo>
                    <a:pt x="170154" y="73380"/>
                  </a:lnTo>
                  <a:lnTo>
                    <a:pt x="170751" y="71412"/>
                  </a:lnTo>
                  <a:close/>
                </a:path>
                <a:path w="720090" h="147955">
                  <a:moveTo>
                    <a:pt x="193979" y="77978"/>
                  </a:moveTo>
                  <a:lnTo>
                    <a:pt x="178866" y="73888"/>
                  </a:lnTo>
                  <a:lnTo>
                    <a:pt x="178295" y="75857"/>
                  </a:lnTo>
                  <a:lnTo>
                    <a:pt x="193433" y="79959"/>
                  </a:lnTo>
                  <a:lnTo>
                    <a:pt x="193979" y="77978"/>
                  </a:lnTo>
                  <a:close/>
                </a:path>
                <a:path w="720090" h="147955">
                  <a:moveTo>
                    <a:pt x="217297" y="84302"/>
                  </a:moveTo>
                  <a:lnTo>
                    <a:pt x="202171" y="80213"/>
                  </a:lnTo>
                  <a:lnTo>
                    <a:pt x="201637" y="82181"/>
                  </a:lnTo>
                  <a:lnTo>
                    <a:pt x="216776" y="86283"/>
                  </a:lnTo>
                  <a:lnTo>
                    <a:pt x="217297" y="84302"/>
                  </a:lnTo>
                  <a:close/>
                </a:path>
                <a:path w="720090" h="147955">
                  <a:moveTo>
                    <a:pt x="240728" y="90093"/>
                  </a:moveTo>
                  <a:lnTo>
                    <a:pt x="225475" y="86525"/>
                  </a:lnTo>
                  <a:lnTo>
                    <a:pt x="224980" y="88506"/>
                  </a:lnTo>
                  <a:lnTo>
                    <a:pt x="240245" y="92087"/>
                  </a:lnTo>
                  <a:lnTo>
                    <a:pt x="240728" y="90093"/>
                  </a:lnTo>
                  <a:close/>
                </a:path>
                <a:path w="720090" h="147955">
                  <a:moveTo>
                    <a:pt x="264261" y="95504"/>
                  </a:moveTo>
                  <a:lnTo>
                    <a:pt x="248996" y="91998"/>
                  </a:lnTo>
                  <a:lnTo>
                    <a:pt x="248526" y="93992"/>
                  </a:lnTo>
                  <a:lnTo>
                    <a:pt x="263817" y="97497"/>
                  </a:lnTo>
                  <a:lnTo>
                    <a:pt x="264261" y="95504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34"/>
                  </a:lnTo>
                  <a:lnTo>
                    <a:pt x="277634" y="98526"/>
                  </a:lnTo>
                  <a:lnTo>
                    <a:pt x="272529" y="97396"/>
                  </a:lnTo>
                  <a:lnTo>
                    <a:pt x="272097" y="99402"/>
                  </a:lnTo>
                  <a:lnTo>
                    <a:pt x="277202" y="100520"/>
                  </a:lnTo>
                  <a:lnTo>
                    <a:pt x="282270" y="101841"/>
                  </a:lnTo>
                  <a:lnTo>
                    <a:pt x="287401" y="102806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08"/>
                  </a:moveTo>
                  <a:lnTo>
                    <a:pt x="296164" y="102387"/>
                  </a:lnTo>
                  <a:lnTo>
                    <a:pt x="295757" y="104394"/>
                  </a:lnTo>
                  <a:lnTo>
                    <a:pt x="311162" y="107315"/>
                  </a:lnTo>
                  <a:lnTo>
                    <a:pt x="311556" y="105308"/>
                  </a:lnTo>
                  <a:close/>
                </a:path>
                <a:path w="720090" h="147955">
                  <a:moveTo>
                    <a:pt x="335280" y="109804"/>
                  </a:moveTo>
                  <a:lnTo>
                    <a:pt x="319887" y="106883"/>
                  </a:lnTo>
                  <a:lnTo>
                    <a:pt x="319506" y="108902"/>
                  </a:lnTo>
                  <a:lnTo>
                    <a:pt x="334911" y="111823"/>
                  </a:lnTo>
                  <a:lnTo>
                    <a:pt x="335280" y="109804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99" y="114452"/>
                  </a:lnTo>
                  <a:lnTo>
                    <a:pt x="353555" y="115265"/>
                  </a:lnTo>
                  <a:lnTo>
                    <a:pt x="358736" y="116014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77"/>
                  </a:lnTo>
                  <a:lnTo>
                    <a:pt x="367131" y="117297"/>
                  </a:lnTo>
                  <a:lnTo>
                    <a:pt x="382638" y="119646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46"/>
                  </a:moveTo>
                  <a:lnTo>
                    <a:pt x="391337" y="118897"/>
                  </a:lnTo>
                  <a:lnTo>
                    <a:pt x="391033" y="120929"/>
                  </a:lnTo>
                  <a:lnTo>
                    <a:pt x="406539" y="123291"/>
                  </a:lnTo>
                  <a:lnTo>
                    <a:pt x="406819" y="121246"/>
                  </a:lnTo>
                  <a:close/>
                </a:path>
                <a:path w="720090" h="147955">
                  <a:moveTo>
                    <a:pt x="430733" y="124612"/>
                  </a:moveTo>
                  <a:lnTo>
                    <a:pt x="425538" y="124091"/>
                  </a:lnTo>
                  <a:lnTo>
                    <a:pt x="420370" y="123342"/>
                  </a:lnTo>
                  <a:lnTo>
                    <a:pt x="415213" y="122516"/>
                  </a:lnTo>
                  <a:lnTo>
                    <a:pt x="414934" y="124548"/>
                  </a:lnTo>
                  <a:lnTo>
                    <a:pt x="420090" y="125374"/>
                  </a:lnTo>
                  <a:lnTo>
                    <a:pt x="425272" y="126123"/>
                  </a:lnTo>
                  <a:lnTo>
                    <a:pt x="430466" y="126657"/>
                  </a:lnTo>
                  <a:lnTo>
                    <a:pt x="430733" y="124612"/>
                  </a:lnTo>
                  <a:close/>
                </a:path>
                <a:path w="720090" h="147955">
                  <a:moveTo>
                    <a:pt x="454736" y="127393"/>
                  </a:moveTo>
                  <a:lnTo>
                    <a:pt x="439166" y="125603"/>
                  </a:lnTo>
                  <a:lnTo>
                    <a:pt x="438912" y="127635"/>
                  </a:lnTo>
                  <a:lnTo>
                    <a:pt x="454494" y="129438"/>
                  </a:lnTo>
                  <a:lnTo>
                    <a:pt x="454736" y="127393"/>
                  </a:lnTo>
                  <a:close/>
                </a:path>
                <a:path w="720090" h="147955">
                  <a:moveTo>
                    <a:pt x="478726" y="130162"/>
                  </a:moveTo>
                  <a:lnTo>
                    <a:pt x="463169" y="128358"/>
                  </a:lnTo>
                  <a:lnTo>
                    <a:pt x="462927" y="130403"/>
                  </a:lnTo>
                  <a:lnTo>
                    <a:pt x="478510" y="132207"/>
                  </a:lnTo>
                  <a:lnTo>
                    <a:pt x="478726" y="130162"/>
                  </a:lnTo>
                  <a:close/>
                </a:path>
                <a:path w="720090" h="147955">
                  <a:moveTo>
                    <a:pt x="502729" y="132943"/>
                  </a:moveTo>
                  <a:lnTo>
                    <a:pt x="487172" y="131140"/>
                  </a:lnTo>
                  <a:lnTo>
                    <a:pt x="486956" y="133184"/>
                  </a:lnTo>
                  <a:lnTo>
                    <a:pt x="502539" y="134988"/>
                  </a:lnTo>
                  <a:lnTo>
                    <a:pt x="502729" y="132943"/>
                  </a:lnTo>
                  <a:close/>
                </a:path>
                <a:path w="720090" h="147955">
                  <a:moveTo>
                    <a:pt x="526796" y="134950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18" y="136994"/>
                  </a:lnTo>
                  <a:lnTo>
                    <a:pt x="526796" y="134950"/>
                  </a:lnTo>
                  <a:close/>
                </a:path>
                <a:path w="720090" h="147955">
                  <a:moveTo>
                    <a:pt x="550887" y="136893"/>
                  </a:moveTo>
                  <a:lnTo>
                    <a:pt x="535266" y="135636"/>
                  </a:lnTo>
                  <a:lnTo>
                    <a:pt x="535089" y="137680"/>
                  </a:lnTo>
                  <a:lnTo>
                    <a:pt x="550710" y="138950"/>
                  </a:lnTo>
                  <a:lnTo>
                    <a:pt x="550887" y="136893"/>
                  </a:lnTo>
                  <a:close/>
                </a:path>
                <a:path w="720090" h="147955">
                  <a:moveTo>
                    <a:pt x="574954" y="138836"/>
                  </a:moveTo>
                  <a:lnTo>
                    <a:pt x="559333" y="137579"/>
                  </a:lnTo>
                  <a:lnTo>
                    <a:pt x="559181" y="139623"/>
                  </a:lnTo>
                  <a:lnTo>
                    <a:pt x="574802" y="140881"/>
                  </a:lnTo>
                  <a:lnTo>
                    <a:pt x="574954" y="138836"/>
                  </a:lnTo>
                  <a:close/>
                </a:path>
                <a:path w="720090" h="147955">
                  <a:moveTo>
                    <a:pt x="599033" y="140639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22"/>
                  </a:lnTo>
                  <a:lnTo>
                    <a:pt x="583272" y="141566"/>
                  </a:lnTo>
                  <a:lnTo>
                    <a:pt x="588479" y="141947"/>
                  </a:lnTo>
                  <a:lnTo>
                    <a:pt x="593686" y="142519"/>
                  </a:lnTo>
                  <a:lnTo>
                    <a:pt x="598906" y="142684"/>
                  </a:lnTo>
                  <a:lnTo>
                    <a:pt x="599033" y="140639"/>
                  </a:lnTo>
                  <a:close/>
                </a:path>
                <a:path w="720090" h="147955">
                  <a:moveTo>
                    <a:pt x="623176" y="141782"/>
                  </a:moveTo>
                  <a:lnTo>
                    <a:pt x="607529" y="141046"/>
                  </a:lnTo>
                  <a:lnTo>
                    <a:pt x="607402" y="143090"/>
                  </a:lnTo>
                  <a:lnTo>
                    <a:pt x="623062" y="143827"/>
                  </a:lnTo>
                  <a:lnTo>
                    <a:pt x="623176" y="141782"/>
                  </a:lnTo>
                  <a:close/>
                </a:path>
                <a:path w="720090" h="147955">
                  <a:moveTo>
                    <a:pt x="647293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83"/>
                  </a:lnTo>
                  <a:lnTo>
                    <a:pt x="647293" y="142925"/>
                  </a:lnTo>
                  <a:close/>
                </a:path>
                <a:path w="720090" h="147955">
                  <a:moveTo>
                    <a:pt x="671436" y="144068"/>
                  </a:moveTo>
                  <a:lnTo>
                    <a:pt x="655777" y="143332"/>
                  </a:lnTo>
                  <a:lnTo>
                    <a:pt x="655688" y="145376"/>
                  </a:lnTo>
                  <a:lnTo>
                    <a:pt x="671347" y="146126"/>
                  </a:lnTo>
                  <a:lnTo>
                    <a:pt x="671436" y="144068"/>
                  </a:lnTo>
                  <a:close/>
                </a:path>
                <a:path w="720090" h="147955">
                  <a:moveTo>
                    <a:pt x="695566" y="145135"/>
                  </a:moveTo>
                  <a:lnTo>
                    <a:pt x="679919" y="144462"/>
                  </a:lnTo>
                  <a:lnTo>
                    <a:pt x="679843" y="146519"/>
                  </a:lnTo>
                  <a:lnTo>
                    <a:pt x="695502" y="147180"/>
                  </a:lnTo>
                  <a:lnTo>
                    <a:pt x="695566" y="145135"/>
                  </a:lnTo>
                  <a:close/>
                </a:path>
                <a:path w="720090" h="147955">
                  <a:moveTo>
                    <a:pt x="719721" y="145516"/>
                  </a:moveTo>
                  <a:lnTo>
                    <a:pt x="704062" y="145275"/>
                  </a:lnTo>
                  <a:lnTo>
                    <a:pt x="703999" y="147320"/>
                  </a:lnTo>
                  <a:lnTo>
                    <a:pt x="719670" y="147561"/>
                  </a:lnTo>
                  <a:lnTo>
                    <a:pt x="719721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Graphic 485">
              <a:extLst>
                <a:ext uri="{FF2B5EF4-FFF2-40B4-BE49-F238E27FC236}">
                  <a16:creationId xmlns:a16="http://schemas.microsoft.com/office/drawing/2014/main" id="{D031C7DA-A0A1-FBB3-DC14-26393866CD4F}"/>
                </a:ext>
              </a:extLst>
            </p:cNvPr>
            <p:cNvSpPr/>
            <p:nvPr/>
          </p:nvSpPr>
          <p:spPr>
            <a:xfrm>
              <a:off x="1445996" y="3055450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8" y="0"/>
                  </a:lnTo>
                </a:path>
              </a:pathLst>
            </a:custGeom>
            <a:ln w="3925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Graphic 486">
              <a:extLst>
                <a:ext uri="{FF2B5EF4-FFF2-40B4-BE49-F238E27FC236}">
                  <a16:creationId xmlns:a16="http://schemas.microsoft.com/office/drawing/2014/main" id="{4CECA242-8C63-9772-248C-26CC93F9A1E1}"/>
                </a:ext>
              </a:extLst>
            </p:cNvPr>
            <p:cNvSpPr/>
            <p:nvPr/>
          </p:nvSpPr>
          <p:spPr>
            <a:xfrm>
              <a:off x="1639262" y="2913172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46" y="139166"/>
                  </a:lnTo>
                  <a:lnTo>
                    <a:pt x="0" y="139903"/>
                  </a:lnTo>
                  <a:lnTo>
                    <a:pt x="76" y="141960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81"/>
                  </a:moveTo>
                  <a:lnTo>
                    <a:pt x="39776" y="138036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81"/>
                  </a:lnTo>
                  <a:close/>
                </a:path>
                <a:path w="673100" h="142240">
                  <a:moveTo>
                    <a:pt x="64020" y="138925"/>
                  </a:moveTo>
                  <a:lnTo>
                    <a:pt x="63906" y="136893"/>
                  </a:lnTo>
                  <a:lnTo>
                    <a:pt x="48260" y="137629"/>
                  </a:lnTo>
                  <a:lnTo>
                    <a:pt x="48361" y="139674"/>
                  </a:lnTo>
                  <a:lnTo>
                    <a:pt x="64020" y="138925"/>
                  </a:lnTo>
                  <a:close/>
                </a:path>
                <a:path w="673100" h="142240">
                  <a:moveTo>
                    <a:pt x="88150" y="137693"/>
                  </a:moveTo>
                  <a:lnTo>
                    <a:pt x="88023" y="135648"/>
                  </a:lnTo>
                  <a:lnTo>
                    <a:pt x="82816" y="136093"/>
                  </a:lnTo>
                  <a:lnTo>
                    <a:pt x="77597" y="136194"/>
                  </a:lnTo>
                  <a:lnTo>
                    <a:pt x="72377" y="136486"/>
                  </a:lnTo>
                  <a:lnTo>
                    <a:pt x="72504" y="138531"/>
                  </a:lnTo>
                  <a:lnTo>
                    <a:pt x="77724" y="138239"/>
                  </a:lnTo>
                  <a:lnTo>
                    <a:pt x="82956" y="138125"/>
                  </a:lnTo>
                  <a:lnTo>
                    <a:pt x="88150" y="137693"/>
                  </a:lnTo>
                  <a:close/>
                </a:path>
                <a:path w="673100" h="142240">
                  <a:moveTo>
                    <a:pt x="112255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55" y="135750"/>
                  </a:lnTo>
                  <a:close/>
                </a:path>
                <a:path w="673100" h="142240">
                  <a:moveTo>
                    <a:pt x="136359" y="133794"/>
                  </a:moveTo>
                  <a:lnTo>
                    <a:pt x="136182" y="131762"/>
                  </a:lnTo>
                  <a:lnTo>
                    <a:pt x="120573" y="133019"/>
                  </a:lnTo>
                  <a:lnTo>
                    <a:pt x="120726" y="135064"/>
                  </a:lnTo>
                  <a:lnTo>
                    <a:pt x="136359" y="133794"/>
                  </a:lnTo>
                  <a:close/>
                </a:path>
                <a:path w="673100" h="142240">
                  <a:moveTo>
                    <a:pt x="160451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51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46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34" y="126822"/>
                  </a:moveTo>
                  <a:lnTo>
                    <a:pt x="208305" y="124790"/>
                  </a:lnTo>
                  <a:lnTo>
                    <a:pt x="192747" y="126580"/>
                  </a:lnTo>
                  <a:lnTo>
                    <a:pt x="192963" y="128625"/>
                  </a:lnTo>
                  <a:lnTo>
                    <a:pt x="208534" y="126822"/>
                  </a:lnTo>
                  <a:close/>
                </a:path>
                <a:path w="673100" h="142240">
                  <a:moveTo>
                    <a:pt x="232549" y="124040"/>
                  </a:moveTo>
                  <a:lnTo>
                    <a:pt x="232308" y="122008"/>
                  </a:lnTo>
                  <a:lnTo>
                    <a:pt x="216738" y="123799"/>
                  </a:lnTo>
                  <a:lnTo>
                    <a:pt x="216979" y="125844"/>
                  </a:lnTo>
                  <a:lnTo>
                    <a:pt x="232549" y="124040"/>
                  </a:lnTo>
                  <a:close/>
                </a:path>
                <a:path w="673100" h="142240">
                  <a:moveTo>
                    <a:pt x="256578" y="121272"/>
                  </a:moveTo>
                  <a:lnTo>
                    <a:pt x="256298" y="119240"/>
                  </a:lnTo>
                  <a:lnTo>
                    <a:pt x="240741" y="121043"/>
                  </a:lnTo>
                  <a:lnTo>
                    <a:pt x="240995" y="123075"/>
                  </a:lnTo>
                  <a:lnTo>
                    <a:pt x="256578" y="121272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4007"/>
                  </a:moveTo>
                  <a:lnTo>
                    <a:pt x="304063" y="111988"/>
                  </a:lnTo>
                  <a:lnTo>
                    <a:pt x="288569" y="114338"/>
                  </a:lnTo>
                  <a:lnTo>
                    <a:pt x="288874" y="116370"/>
                  </a:lnTo>
                  <a:lnTo>
                    <a:pt x="304380" y="114007"/>
                  </a:lnTo>
                  <a:close/>
                </a:path>
                <a:path w="673100" h="142240">
                  <a:moveTo>
                    <a:pt x="328282" y="110375"/>
                  </a:moveTo>
                  <a:lnTo>
                    <a:pt x="327939" y="108356"/>
                  </a:lnTo>
                  <a:lnTo>
                    <a:pt x="312445" y="110718"/>
                  </a:lnTo>
                  <a:lnTo>
                    <a:pt x="312775" y="112737"/>
                  </a:lnTo>
                  <a:lnTo>
                    <a:pt x="328282" y="110375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793" y="101422"/>
                  </a:moveTo>
                  <a:lnTo>
                    <a:pt x="375399" y="99402"/>
                  </a:lnTo>
                  <a:lnTo>
                    <a:pt x="360006" y="102323"/>
                  </a:lnTo>
                  <a:lnTo>
                    <a:pt x="360387" y="104343"/>
                  </a:lnTo>
                  <a:lnTo>
                    <a:pt x="375793" y="101422"/>
                  </a:lnTo>
                  <a:close/>
                </a:path>
                <a:path w="673100" h="142240">
                  <a:moveTo>
                    <a:pt x="399516" y="96748"/>
                  </a:moveTo>
                  <a:lnTo>
                    <a:pt x="399097" y="94742"/>
                  </a:lnTo>
                  <a:lnTo>
                    <a:pt x="394030" y="95999"/>
                  </a:lnTo>
                  <a:lnTo>
                    <a:pt x="388861" y="96812"/>
                  </a:lnTo>
                  <a:lnTo>
                    <a:pt x="383743" y="97828"/>
                  </a:lnTo>
                  <a:lnTo>
                    <a:pt x="384149" y="99834"/>
                  </a:lnTo>
                  <a:lnTo>
                    <a:pt x="389280" y="98806"/>
                  </a:lnTo>
                  <a:lnTo>
                    <a:pt x="394449" y="98005"/>
                  </a:lnTo>
                  <a:lnTo>
                    <a:pt x="399516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43" y="89331"/>
                  </a:lnTo>
                  <a:lnTo>
                    <a:pt x="407377" y="92837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65" y="79844"/>
                  </a:moveTo>
                  <a:lnTo>
                    <a:pt x="469544" y="77863"/>
                  </a:lnTo>
                  <a:lnTo>
                    <a:pt x="454418" y="81965"/>
                  </a:lnTo>
                  <a:lnTo>
                    <a:pt x="454926" y="83947"/>
                  </a:lnTo>
                  <a:lnTo>
                    <a:pt x="470065" y="79844"/>
                  </a:lnTo>
                  <a:close/>
                </a:path>
                <a:path w="673100" h="142240">
                  <a:moveTo>
                    <a:pt x="493407" y="73520"/>
                  </a:moveTo>
                  <a:lnTo>
                    <a:pt x="492848" y="71551"/>
                  </a:lnTo>
                  <a:lnTo>
                    <a:pt x="477735" y="75653"/>
                  </a:lnTo>
                  <a:lnTo>
                    <a:pt x="478269" y="77622"/>
                  </a:lnTo>
                  <a:lnTo>
                    <a:pt x="493407" y="73520"/>
                  </a:lnTo>
                  <a:close/>
                </a:path>
                <a:path w="673100" h="142240">
                  <a:moveTo>
                    <a:pt x="516597" y="66662"/>
                  </a:moveTo>
                  <a:lnTo>
                    <a:pt x="516001" y="64706"/>
                  </a:lnTo>
                  <a:lnTo>
                    <a:pt x="511009" y="66243"/>
                  </a:lnTo>
                  <a:lnTo>
                    <a:pt x="506069" y="67919"/>
                  </a:lnTo>
                  <a:lnTo>
                    <a:pt x="501040" y="69329"/>
                  </a:lnTo>
                  <a:lnTo>
                    <a:pt x="501611" y="71297"/>
                  </a:lnTo>
                  <a:lnTo>
                    <a:pt x="506641" y="69888"/>
                  </a:lnTo>
                  <a:lnTo>
                    <a:pt x="511606" y="68199"/>
                  </a:lnTo>
                  <a:lnTo>
                    <a:pt x="516597" y="66662"/>
                  </a:lnTo>
                  <a:close/>
                </a:path>
                <a:path w="673100" h="142240">
                  <a:moveTo>
                    <a:pt x="539673" y="59397"/>
                  </a:moveTo>
                  <a:lnTo>
                    <a:pt x="539038" y="57454"/>
                  </a:lnTo>
                  <a:lnTo>
                    <a:pt x="524090" y="62153"/>
                  </a:lnTo>
                  <a:lnTo>
                    <a:pt x="524713" y="64109"/>
                  </a:lnTo>
                  <a:lnTo>
                    <a:pt x="539673" y="59397"/>
                  </a:lnTo>
                  <a:close/>
                </a:path>
                <a:path w="673100" h="142240">
                  <a:moveTo>
                    <a:pt x="562533" y="51511"/>
                  </a:moveTo>
                  <a:lnTo>
                    <a:pt x="561848" y="49580"/>
                  </a:lnTo>
                  <a:lnTo>
                    <a:pt x="547116" y="54889"/>
                  </a:lnTo>
                  <a:lnTo>
                    <a:pt x="547776" y="56832"/>
                  </a:lnTo>
                  <a:lnTo>
                    <a:pt x="562533" y="51511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38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82" y="34086"/>
                  </a:moveTo>
                  <a:lnTo>
                    <a:pt x="606882" y="32207"/>
                  </a:lnTo>
                  <a:lnTo>
                    <a:pt x="592391" y="38125"/>
                  </a:lnTo>
                  <a:lnTo>
                    <a:pt x="593153" y="40030"/>
                  </a:lnTo>
                  <a:lnTo>
                    <a:pt x="607682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48" y="13614"/>
                  </a:moveTo>
                  <a:lnTo>
                    <a:pt x="650595" y="11798"/>
                  </a:lnTo>
                  <a:lnTo>
                    <a:pt x="636651" y="18872"/>
                  </a:lnTo>
                  <a:lnTo>
                    <a:pt x="637540" y="20726"/>
                  </a:lnTo>
                  <a:lnTo>
                    <a:pt x="651548" y="13614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35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5" name="Image 487">
              <a:extLst>
                <a:ext uri="{FF2B5EF4-FFF2-40B4-BE49-F238E27FC236}">
                  <a16:creationId xmlns:a16="http://schemas.microsoft.com/office/drawing/2014/main" id="{32C01C99-0D7E-2903-4CDD-1C4F653E4ED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0153" y="1034577"/>
              <a:ext cx="498276" cy="344929"/>
            </a:xfrm>
            <a:prstGeom prst="rect">
              <a:avLst/>
            </a:prstGeom>
          </p:spPr>
        </p:pic>
        <p:pic>
          <p:nvPicPr>
            <p:cNvPr id="36" name="Image 488">
              <a:extLst>
                <a:ext uri="{FF2B5EF4-FFF2-40B4-BE49-F238E27FC236}">
                  <a16:creationId xmlns:a16="http://schemas.microsoft.com/office/drawing/2014/main" id="{2E67C2AE-6E92-2CD3-33DC-FA235A19238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54" y="1034362"/>
              <a:ext cx="497988" cy="344700"/>
            </a:xfrm>
            <a:prstGeom prst="rect">
              <a:avLst/>
            </a:prstGeom>
          </p:spPr>
        </p:pic>
        <p:sp>
          <p:nvSpPr>
            <p:cNvPr id="37" name="Graphic 489">
              <a:extLst>
                <a:ext uri="{FF2B5EF4-FFF2-40B4-BE49-F238E27FC236}">
                  <a16:creationId xmlns:a16="http://schemas.microsoft.com/office/drawing/2014/main" id="{9B67EAE6-6B0F-E2BF-BB59-5521325C9240}"/>
                </a:ext>
              </a:extLst>
            </p:cNvPr>
            <p:cNvSpPr/>
            <p:nvPr/>
          </p:nvSpPr>
          <p:spPr>
            <a:xfrm>
              <a:off x="1221318" y="1219005"/>
              <a:ext cx="594360" cy="105410"/>
            </a:xfrm>
            <a:custGeom>
              <a:avLst/>
              <a:gdLst/>
              <a:ahLst/>
              <a:cxnLst/>
              <a:rect l="l" t="t" r="r" b="b"/>
              <a:pathLst>
                <a:path w="594360" h="105410">
                  <a:moveTo>
                    <a:pt x="60604" y="52679"/>
                  </a:moveTo>
                  <a:lnTo>
                    <a:pt x="49250" y="41414"/>
                  </a:lnTo>
                  <a:lnTo>
                    <a:pt x="27457" y="41414"/>
                  </a:lnTo>
                  <a:lnTo>
                    <a:pt x="24701" y="38671"/>
                  </a:lnTo>
                  <a:lnTo>
                    <a:pt x="24701" y="23291"/>
                  </a:lnTo>
                  <a:lnTo>
                    <a:pt x="28232" y="19799"/>
                  </a:lnTo>
                  <a:lnTo>
                    <a:pt x="32677" y="19799"/>
                  </a:lnTo>
                  <a:lnTo>
                    <a:pt x="36207" y="23291"/>
                  </a:lnTo>
                  <a:lnTo>
                    <a:pt x="36207" y="33655"/>
                  </a:lnTo>
                  <a:lnTo>
                    <a:pt x="60452" y="33655"/>
                  </a:lnTo>
                  <a:lnTo>
                    <a:pt x="60452" y="13550"/>
                  </a:lnTo>
                  <a:lnTo>
                    <a:pt x="46799" y="0"/>
                  </a:lnTo>
                  <a:lnTo>
                    <a:pt x="14109" y="0"/>
                  </a:lnTo>
                  <a:lnTo>
                    <a:pt x="457" y="13550"/>
                  </a:lnTo>
                  <a:lnTo>
                    <a:pt x="457" y="51930"/>
                  </a:lnTo>
                  <a:lnTo>
                    <a:pt x="11811" y="63195"/>
                  </a:lnTo>
                  <a:lnTo>
                    <a:pt x="33604" y="63195"/>
                  </a:lnTo>
                  <a:lnTo>
                    <a:pt x="36360" y="65938"/>
                  </a:lnTo>
                  <a:lnTo>
                    <a:pt x="36360" y="81775"/>
                  </a:lnTo>
                  <a:lnTo>
                    <a:pt x="32829" y="85267"/>
                  </a:lnTo>
                  <a:lnTo>
                    <a:pt x="27774" y="85267"/>
                  </a:lnTo>
                  <a:lnTo>
                    <a:pt x="24244" y="81775"/>
                  </a:lnTo>
                  <a:lnTo>
                    <a:pt x="24244" y="71412"/>
                  </a:lnTo>
                  <a:lnTo>
                    <a:pt x="0" y="71412"/>
                  </a:lnTo>
                  <a:lnTo>
                    <a:pt x="0" y="91516"/>
                  </a:lnTo>
                  <a:lnTo>
                    <a:pt x="13652" y="105067"/>
                  </a:lnTo>
                  <a:lnTo>
                    <a:pt x="46951" y="105067"/>
                  </a:lnTo>
                  <a:lnTo>
                    <a:pt x="60604" y="91516"/>
                  </a:lnTo>
                  <a:lnTo>
                    <a:pt x="60604" y="52679"/>
                  </a:lnTo>
                  <a:close/>
                </a:path>
                <a:path w="594360" h="105410">
                  <a:moveTo>
                    <a:pt x="129641" y="13563"/>
                  </a:moveTo>
                  <a:lnTo>
                    <a:pt x="115976" y="12"/>
                  </a:lnTo>
                  <a:lnTo>
                    <a:pt x="105397" y="12"/>
                  </a:lnTo>
                  <a:lnTo>
                    <a:pt x="105397" y="23304"/>
                  </a:lnTo>
                  <a:lnTo>
                    <a:pt x="105397" y="81775"/>
                  </a:lnTo>
                  <a:lnTo>
                    <a:pt x="101866" y="85280"/>
                  </a:lnTo>
                  <a:lnTo>
                    <a:pt x="96494" y="85280"/>
                  </a:lnTo>
                  <a:lnTo>
                    <a:pt x="92964" y="81775"/>
                  </a:lnTo>
                  <a:lnTo>
                    <a:pt x="92964" y="23304"/>
                  </a:lnTo>
                  <a:lnTo>
                    <a:pt x="96494" y="19799"/>
                  </a:lnTo>
                  <a:lnTo>
                    <a:pt x="101866" y="19799"/>
                  </a:lnTo>
                  <a:lnTo>
                    <a:pt x="105397" y="23304"/>
                  </a:lnTo>
                  <a:lnTo>
                    <a:pt x="105397" y="12"/>
                  </a:lnTo>
                  <a:lnTo>
                    <a:pt x="82384" y="12"/>
                  </a:lnTo>
                  <a:lnTo>
                    <a:pt x="68732" y="13563"/>
                  </a:lnTo>
                  <a:lnTo>
                    <a:pt x="68732" y="91528"/>
                  </a:lnTo>
                  <a:lnTo>
                    <a:pt x="82384" y="105079"/>
                  </a:lnTo>
                  <a:lnTo>
                    <a:pt x="115976" y="105079"/>
                  </a:lnTo>
                  <a:lnTo>
                    <a:pt x="129641" y="91528"/>
                  </a:lnTo>
                  <a:lnTo>
                    <a:pt x="129641" y="85280"/>
                  </a:lnTo>
                  <a:lnTo>
                    <a:pt x="129641" y="19799"/>
                  </a:lnTo>
                  <a:lnTo>
                    <a:pt x="129641" y="13563"/>
                  </a:lnTo>
                  <a:close/>
                </a:path>
                <a:path w="594360" h="105410">
                  <a:moveTo>
                    <a:pt x="198589" y="0"/>
                  </a:moveTo>
                  <a:lnTo>
                    <a:pt x="174345" y="0"/>
                  </a:lnTo>
                  <a:lnTo>
                    <a:pt x="174345" y="81013"/>
                  </a:lnTo>
                  <a:lnTo>
                    <a:pt x="170815" y="84505"/>
                  </a:lnTo>
                  <a:lnTo>
                    <a:pt x="166217" y="84505"/>
                  </a:lnTo>
                  <a:lnTo>
                    <a:pt x="162687" y="81013"/>
                  </a:lnTo>
                  <a:lnTo>
                    <a:pt x="162687" y="0"/>
                  </a:lnTo>
                  <a:lnTo>
                    <a:pt x="138442" y="0"/>
                  </a:lnTo>
                  <a:lnTo>
                    <a:pt x="138442" y="91516"/>
                  </a:lnTo>
                  <a:lnTo>
                    <a:pt x="152095" y="105067"/>
                  </a:lnTo>
                  <a:lnTo>
                    <a:pt x="184924" y="105067"/>
                  </a:lnTo>
                  <a:lnTo>
                    <a:pt x="198589" y="91516"/>
                  </a:lnTo>
                  <a:lnTo>
                    <a:pt x="198589" y="0"/>
                  </a:lnTo>
                  <a:close/>
                </a:path>
                <a:path w="594360" h="105410">
                  <a:moveTo>
                    <a:pt x="264795" y="0"/>
                  </a:moveTo>
                  <a:lnTo>
                    <a:pt x="204965" y="0"/>
                  </a:lnTo>
                  <a:lnTo>
                    <a:pt x="204965" y="22085"/>
                  </a:lnTo>
                  <a:lnTo>
                    <a:pt x="222758" y="22085"/>
                  </a:lnTo>
                  <a:lnTo>
                    <a:pt x="222758" y="105079"/>
                  </a:lnTo>
                  <a:lnTo>
                    <a:pt x="247002" y="105079"/>
                  </a:lnTo>
                  <a:lnTo>
                    <a:pt x="247002" y="22085"/>
                  </a:lnTo>
                  <a:lnTo>
                    <a:pt x="264795" y="22085"/>
                  </a:lnTo>
                  <a:lnTo>
                    <a:pt x="264795" y="0"/>
                  </a:lnTo>
                  <a:close/>
                </a:path>
                <a:path w="594360" h="105410">
                  <a:moveTo>
                    <a:pt x="333641" y="0"/>
                  </a:moveTo>
                  <a:lnTo>
                    <a:pt x="309397" y="0"/>
                  </a:lnTo>
                  <a:lnTo>
                    <a:pt x="309397" y="42024"/>
                  </a:lnTo>
                  <a:lnTo>
                    <a:pt x="295897" y="42024"/>
                  </a:lnTo>
                  <a:lnTo>
                    <a:pt x="295897" y="0"/>
                  </a:lnTo>
                  <a:lnTo>
                    <a:pt x="271653" y="0"/>
                  </a:lnTo>
                  <a:lnTo>
                    <a:pt x="271653" y="105067"/>
                  </a:lnTo>
                  <a:lnTo>
                    <a:pt x="295897" y="105067"/>
                  </a:lnTo>
                  <a:lnTo>
                    <a:pt x="295897" y="66243"/>
                  </a:lnTo>
                  <a:lnTo>
                    <a:pt x="309397" y="66243"/>
                  </a:lnTo>
                  <a:lnTo>
                    <a:pt x="309397" y="105067"/>
                  </a:lnTo>
                  <a:lnTo>
                    <a:pt x="333641" y="105067"/>
                  </a:lnTo>
                  <a:lnTo>
                    <a:pt x="333641" y="0"/>
                  </a:lnTo>
                  <a:close/>
                </a:path>
                <a:path w="594360" h="105410">
                  <a:moveTo>
                    <a:pt x="394601" y="83756"/>
                  </a:moveTo>
                  <a:lnTo>
                    <a:pt x="367906" y="83756"/>
                  </a:lnTo>
                  <a:lnTo>
                    <a:pt x="367906" y="61976"/>
                  </a:lnTo>
                  <a:lnTo>
                    <a:pt x="391528" y="61976"/>
                  </a:lnTo>
                  <a:lnTo>
                    <a:pt x="391528" y="40652"/>
                  </a:lnTo>
                  <a:lnTo>
                    <a:pt x="367906" y="40652"/>
                  </a:lnTo>
                  <a:lnTo>
                    <a:pt x="367906" y="21323"/>
                  </a:lnTo>
                  <a:lnTo>
                    <a:pt x="394296" y="21323"/>
                  </a:lnTo>
                  <a:lnTo>
                    <a:pt x="394296" y="0"/>
                  </a:lnTo>
                  <a:lnTo>
                    <a:pt x="343662" y="0"/>
                  </a:lnTo>
                  <a:lnTo>
                    <a:pt x="343662" y="105067"/>
                  </a:lnTo>
                  <a:lnTo>
                    <a:pt x="394601" y="105067"/>
                  </a:lnTo>
                  <a:lnTo>
                    <a:pt x="394601" y="83756"/>
                  </a:lnTo>
                  <a:close/>
                </a:path>
                <a:path w="594360" h="105410">
                  <a:moveTo>
                    <a:pt x="465632" y="105067"/>
                  </a:moveTo>
                  <a:lnTo>
                    <a:pt x="462546" y="83756"/>
                  </a:lnTo>
                  <a:lnTo>
                    <a:pt x="459714" y="64109"/>
                  </a:lnTo>
                  <a:lnTo>
                    <a:pt x="452666" y="15379"/>
                  </a:lnTo>
                  <a:lnTo>
                    <a:pt x="450443" y="0"/>
                  </a:lnTo>
                  <a:lnTo>
                    <a:pt x="437095" y="0"/>
                  </a:lnTo>
                  <a:lnTo>
                    <a:pt x="437095" y="64109"/>
                  </a:lnTo>
                  <a:lnTo>
                    <a:pt x="426504" y="64109"/>
                  </a:lnTo>
                  <a:lnTo>
                    <a:pt x="431876" y="15379"/>
                  </a:lnTo>
                  <a:lnTo>
                    <a:pt x="437095" y="64109"/>
                  </a:lnTo>
                  <a:lnTo>
                    <a:pt x="437095" y="0"/>
                  </a:lnTo>
                  <a:lnTo>
                    <a:pt x="414388" y="0"/>
                  </a:lnTo>
                  <a:lnTo>
                    <a:pt x="399199" y="105067"/>
                  </a:lnTo>
                  <a:lnTo>
                    <a:pt x="422059" y="105067"/>
                  </a:lnTo>
                  <a:lnTo>
                    <a:pt x="424357" y="83756"/>
                  </a:lnTo>
                  <a:lnTo>
                    <a:pt x="439242" y="83756"/>
                  </a:lnTo>
                  <a:lnTo>
                    <a:pt x="441540" y="105067"/>
                  </a:lnTo>
                  <a:lnTo>
                    <a:pt x="465632" y="105067"/>
                  </a:lnTo>
                  <a:close/>
                </a:path>
                <a:path w="594360" h="105410">
                  <a:moveTo>
                    <a:pt x="529755" y="52679"/>
                  </a:moveTo>
                  <a:lnTo>
                    <a:pt x="518401" y="41414"/>
                  </a:lnTo>
                  <a:lnTo>
                    <a:pt x="496608" y="41414"/>
                  </a:lnTo>
                  <a:lnTo>
                    <a:pt x="493852" y="38671"/>
                  </a:lnTo>
                  <a:lnTo>
                    <a:pt x="493852" y="23291"/>
                  </a:lnTo>
                  <a:lnTo>
                    <a:pt x="497382" y="19799"/>
                  </a:lnTo>
                  <a:lnTo>
                    <a:pt x="501827" y="19799"/>
                  </a:lnTo>
                  <a:lnTo>
                    <a:pt x="505358" y="23291"/>
                  </a:lnTo>
                  <a:lnTo>
                    <a:pt x="505358" y="33655"/>
                  </a:lnTo>
                  <a:lnTo>
                    <a:pt x="529602" y="33655"/>
                  </a:lnTo>
                  <a:lnTo>
                    <a:pt x="529602" y="13550"/>
                  </a:lnTo>
                  <a:lnTo>
                    <a:pt x="515950" y="0"/>
                  </a:lnTo>
                  <a:lnTo>
                    <a:pt x="483260" y="0"/>
                  </a:lnTo>
                  <a:lnTo>
                    <a:pt x="469607" y="13550"/>
                  </a:lnTo>
                  <a:lnTo>
                    <a:pt x="469607" y="51930"/>
                  </a:lnTo>
                  <a:lnTo>
                    <a:pt x="480961" y="63195"/>
                  </a:lnTo>
                  <a:lnTo>
                    <a:pt x="502754" y="63195"/>
                  </a:lnTo>
                  <a:lnTo>
                    <a:pt x="505510" y="65938"/>
                  </a:lnTo>
                  <a:lnTo>
                    <a:pt x="505510" y="81775"/>
                  </a:lnTo>
                  <a:lnTo>
                    <a:pt x="501980" y="85267"/>
                  </a:lnTo>
                  <a:lnTo>
                    <a:pt x="496925" y="85267"/>
                  </a:lnTo>
                  <a:lnTo>
                    <a:pt x="493395" y="81775"/>
                  </a:lnTo>
                  <a:lnTo>
                    <a:pt x="493395" y="71412"/>
                  </a:lnTo>
                  <a:lnTo>
                    <a:pt x="469150" y="71412"/>
                  </a:lnTo>
                  <a:lnTo>
                    <a:pt x="469150" y="91516"/>
                  </a:lnTo>
                  <a:lnTo>
                    <a:pt x="482803" y="105067"/>
                  </a:lnTo>
                  <a:lnTo>
                    <a:pt x="516102" y="105067"/>
                  </a:lnTo>
                  <a:lnTo>
                    <a:pt x="529755" y="91516"/>
                  </a:lnTo>
                  <a:lnTo>
                    <a:pt x="529755" y="52679"/>
                  </a:lnTo>
                  <a:close/>
                </a:path>
                <a:path w="594360" h="105410">
                  <a:moveTo>
                    <a:pt x="594360" y="0"/>
                  </a:moveTo>
                  <a:lnTo>
                    <a:pt x="534530" y="0"/>
                  </a:lnTo>
                  <a:lnTo>
                    <a:pt x="534530" y="22085"/>
                  </a:lnTo>
                  <a:lnTo>
                    <a:pt x="552323" y="22085"/>
                  </a:lnTo>
                  <a:lnTo>
                    <a:pt x="552323" y="105079"/>
                  </a:lnTo>
                  <a:lnTo>
                    <a:pt x="576567" y="105079"/>
                  </a:lnTo>
                  <a:lnTo>
                    <a:pt x="576567" y="22085"/>
                  </a:lnTo>
                  <a:lnTo>
                    <a:pt x="594360" y="22085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8" name="Image 490">
              <a:extLst>
                <a:ext uri="{FF2B5EF4-FFF2-40B4-BE49-F238E27FC236}">
                  <a16:creationId xmlns:a16="http://schemas.microsoft.com/office/drawing/2014/main" id="{8C894BEE-5231-4F9C-0DC3-98C6942276E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3840" y="765821"/>
              <a:ext cx="228879" cy="67271"/>
            </a:xfrm>
            <a:prstGeom prst="rect">
              <a:avLst/>
            </a:prstGeom>
          </p:spPr>
        </p:pic>
        <p:sp>
          <p:nvSpPr>
            <p:cNvPr id="39" name="Graphic 491">
              <a:extLst>
                <a:ext uri="{FF2B5EF4-FFF2-40B4-BE49-F238E27FC236}">
                  <a16:creationId xmlns:a16="http://schemas.microsoft.com/office/drawing/2014/main" id="{C51FAE8C-FC31-9C3F-44B3-51318A73E93E}"/>
                </a:ext>
              </a:extLst>
            </p:cNvPr>
            <p:cNvSpPr/>
            <p:nvPr/>
          </p:nvSpPr>
          <p:spPr>
            <a:xfrm>
              <a:off x="1287371" y="678937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68" y="443166"/>
                  </a:moveTo>
                  <a:lnTo>
                    <a:pt x="411187" y="443166"/>
                  </a:lnTo>
                  <a:lnTo>
                    <a:pt x="411187" y="445947"/>
                  </a:lnTo>
                  <a:lnTo>
                    <a:pt x="414185" y="445947"/>
                  </a:lnTo>
                  <a:lnTo>
                    <a:pt x="414185" y="457022"/>
                  </a:lnTo>
                  <a:lnTo>
                    <a:pt x="417271" y="457022"/>
                  </a:lnTo>
                  <a:lnTo>
                    <a:pt x="417271" y="445947"/>
                  </a:lnTo>
                  <a:lnTo>
                    <a:pt x="420268" y="445947"/>
                  </a:lnTo>
                  <a:lnTo>
                    <a:pt x="420268" y="443166"/>
                  </a:lnTo>
                  <a:close/>
                </a:path>
                <a:path w="462280" h="457834">
                  <a:moveTo>
                    <a:pt x="436918" y="457022"/>
                  </a:moveTo>
                  <a:lnTo>
                    <a:pt x="435711" y="449402"/>
                  </a:lnTo>
                  <a:lnTo>
                    <a:pt x="434695" y="442912"/>
                  </a:lnTo>
                  <a:lnTo>
                    <a:pt x="432435" y="442912"/>
                  </a:lnTo>
                  <a:lnTo>
                    <a:pt x="428866" y="451332"/>
                  </a:lnTo>
                  <a:lnTo>
                    <a:pt x="428078" y="449402"/>
                  </a:lnTo>
                  <a:lnTo>
                    <a:pt x="425475" y="442912"/>
                  </a:lnTo>
                  <a:lnTo>
                    <a:pt x="423214" y="442912"/>
                  </a:lnTo>
                  <a:lnTo>
                    <a:pt x="420738" y="457022"/>
                  </a:lnTo>
                  <a:lnTo>
                    <a:pt x="423837" y="457022"/>
                  </a:lnTo>
                  <a:lnTo>
                    <a:pt x="425043" y="449402"/>
                  </a:lnTo>
                  <a:lnTo>
                    <a:pt x="428244" y="457200"/>
                  </a:lnTo>
                  <a:lnTo>
                    <a:pt x="429488" y="457200"/>
                  </a:lnTo>
                  <a:lnTo>
                    <a:pt x="431952" y="451332"/>
                  </a:lnTo>
                  <a:lnTo>
                    <a:pt x="432765" y="449402"/>
                  </a:lnTo>
                  <a:lnTo>
                    <a:pt x="433819" y="457022"/>
                  </a:lnTo>
                  <a:lnTo>
                    <a:pt x="436918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69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806"/>
                  </a:lnTo>
                  <a:lnTo>
                    <a:pt x="118630" y="243497"/>
                  </a:lnTo>
                  <a:lnTo>
                    <a:pt x="131191" y="229527"/>
                  </a:lnTo>
                  <a:lnTo>
                    <a:pt x="160985" y="209181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411" y="196443"/>
                  </a:lnTo>
                  <a:lnTo>
                    <a:pt x="301180" y="209194"/>
                  </a:lnTo>
                  <a:lnTo>
                    <a:pt x="330987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71" y="192036"/>
                  </a:lnTo>
                  <a:lnTo>
                    <a:pt x="323672" y="177520"/>
                  </a:lnTo>
                  <a:lnTo>
                    <a:pt x="279247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404" y="177558"/>
                  </a:lnTo>
                  <a:lnTo>
                    <a:pt x="99783" y="205905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71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101" y="418757"/>
                  </a:lnTo>
                  <a:lnTo>
                    <a:pt x="426097" y="279857"/>
                  </a:lnTo>
                  <a:lnTo>
                    <a:pt x="431876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Image 492">
              <a:extLst>
                <a:ext uri="{FF2B5EF4-FFF2-40B4-BE49-F238E27FC236}">
                  <a16:creationId xmlns:a16="http://schemas.microsoft.com/office/drawing/2014/main" id="{F04854DD-B348-2DE4-3BEE-6FE62718EB0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3988" y="460689"/>
              <a:ext cx="182876" cy="114833"/>
            </a:xfrm>
            <a:prstGeom prst="rect">
              <a:avLst/>
            </a:prstGeom>
          </p:spPr>
        </p:pic>
      </p:grpSp>
      <p:sp>
        <p:nvSpPr>
          <p:cNvPr id="41" name="Rectangle 62">
            <a:extLst>
              <a:ext uri="{FF2B5EF4-FFF2-40B4-BE49-F238E27FC236}">
                <a16:creationId xmlns:a16="http://schemas.microsoft.com/office/drawing/2014/main" id="{896721E5-AA18-8438-6F70-183CEFD91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05" y="1653152"/>
            <a:ext cx="979243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r>
              <a:rPr kumimoji="0" lang="ca-ES" altLang="en-US" sz="2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Southeast</a:t>
            </a: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Image 504">
            <a:extLst>
              <a:ext uri="{FF2B5EF4-FFF2-40B4-BE49-F238E27FC236}">
                <a16:creationId xmlns:a16="http://schemas.microsoft.com/office/drawing/2014/main" id="{08778802-B471-D6EF-804B-ADC86271761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01" y="2471788"/>
            <a:ext cx="3473621" cy="87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D12B91FD-22A4-C226-B620-B776441DEDE8}"/>
              </a:ext>
            </a:extLst>
          </p:cNvPr>
          <p:cNvGrpSpPr>
            <a:grpSpLocks/>
          </p:cNvGrpSpPr>
          <p:nvPr/>
        </p:nvGrpSpPr>
        <p:grpSpPr>
          <a:xfrm>
            <a:off x="4394931" y="3382046"/>
            <a:ext cx="2559188" cy="2782322"/>
            <a:chOff x="0" y="0"/>
            <a:chExt cx="3037205" cy="3150235"/>
          </a:xfrm>
        </p:grpSpPr>
        <p:sp>
          <p:nvSpPr>
            <p:cNvPr id="44" name="Graphic 506">
              <a:extLst>
                <a:ext uri="{FF2B5EF4-FFF2-40B4-BE49-F238E27FC236}">
                  <a16:creationId xmlns:a16="http://schemas.microsoft.com/office/drawing/2014/main" id="{2687938A-6906-B533-22B0-8223438B8B19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46242D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Graphic 507">
              <a:extLst>
                <a:ext uri="{FF2B5EF4-FFF2-40B4-BE49-F238E27FC236}">
                  <a16:creationId xmlns:a16="http://schemas.microsoft.com/office/drawing/2014/main" id="{164F0901-073B-F8B5-003C-3B6FD4B2F57E}"/>
                </a:ext>
              </a:extLst>
            </p:cNvPr>
            <p:cNvSpPr/>
            <p:nvPr/>
          </p:nvSpPr>
          <p:spPr>
            <a:xfrm>
              <a:off x="1184211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Graphic 508">
              <a:extLst>
                <a:ext uri="{FF2B5EF4-FFF2-40B4-BE49-F238E27FC236}">
                  <a16:creationId xmlns:a16="http://schemas.microsoft.com/office/drawing/2014/main" id="{DF527509-6C2B-00C0-0370-FBBDFEB984B8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Graphic 509">
              <a:extLst>
                <a:ext uri="{FF2B5EF4-FFF2-40B4-BE49-F238E27FC236}">
                  <a16:creationId xmlns:a16="http://schemas.microsoft.com/office/drawing/2014/main" id="{8C8BB8FD-6533-0E8F-40D8-54C5ACC65A3D}"/>
                </a:ext>
              </a:extLst>
            </p:cNvPr>
            <p:cNvSpPr/>
            <p:nvPr/>
          </p:nvSpPr>
          <p:spPr>
            <a:xfrm>
              <a:off x="1099903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Graphic 510">
              <a:extLst>
                <a:ext uri="{FF2B5EF4-FFF2-40B4-BE49-F238E27FC236}">
                  <a16:creationId xmlns:a16="http://schemas.microsoft.com/office/drawing/2014/main" id="{C6BB807E-103D-8871-B668-5E225EDD7CEE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Graphic 511">
              <a:extLst>
                <a:ext uri="{FF2B5EF4-FFF2-40B4-BE49-F238E27FC236}">
                  <a16:creationId xmlns:a16="http://schemas.microsoft.com/office/drawing/2014/main" id="{13B7CFE0-C48B-2C2C-D98B-5FDEC08194D0}"/>
                </a:ext>
              </a:extLst>
            </p:cNvPr>
            <p:cNvSpPr/>
            <p:nvPr/>
          </p:nvSpPr>
          <p:spPr>
            <a:xfrm>
              <a:off x="674118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Graphic 512">
              <a:extLst>
                <a:ext uri="{FF2B5EF4-FFF2-40B4-BE49-F238E27FC236}">
                  <a16:creationId xmlns:a16="http://schemas.microsoft.com/office/drawing/2014/main" id="{C9ADCD75-98FD-3A60-C9AE-121B0747EA98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Graphic 513">
              <a:extLst>
                <a:ext uri="{FF2B5EF4-FFF2-40B4-BE49-F238E27FC236}">
                  <a16:creationId xmlns:a16="http://schemas.microsoft.com/office/drawing/2014/main" id="{3F0ECA32-5E05-F584-CB92-FC0CF00C5074}"/>
                </a:ext>
              </a:extLst>
            </p:cNvPr>
            <p:cNvSpPr/>
            <p:nvPr/>
          </p:nvSpPr>
          <p:spPr>
            <a:xfrm>
              <a:off x="717823" y="2908611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80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99" y="19621"/>
                  </a:moveTo>
                  <a:lnTo>
                    <a:pt x="31076" y="17208"/>
                  </a:lnTo>
                  <a:lnTo>
                    <a:pt x="26365" y="14947"/>
                  </a:lnTo>
                  <a:lnTo>
                    <a:pt x="21818" y="12395"/>
                  </a:lnTo>
                  <a:lnTo>
                    <a:pt x="20828" y="14198"/>
                  </a:lnTo>
                  <a:lnTo>
                    <a:pt x="25400" y="16764"/>
                  </a:lnTo>
                  <a:lnTo>
                    <a:pt x="30124" y="19024"/>
                  </a:lnTo>
                  <a:lnTo>
                    <a:pt x="34772" y="21450"/>
                  </a:lnTo>
                  <a:lnTo>
                    <a:pt x="35699" y="19621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44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15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95" y="48374"/>
                  </a:moveTo>
                  <a:lnTo>
                    <a:pt x="97155" y="46697"/>
                  </a:lnTo>
                  <a:lnTo>
                    <a:pt x="92341" y="44665"/>
                  </a:lnTo>
                  <a:lnTo>
                    <a:pt x="87515" y="42684"/>
                  </a:lnTo>
                  <a:lnTo>
                    <a:pt x="86753" y="44589"/>
                  </a:lnTo>
                  <a:lnTo>
                    <a:pt x="91592" y="46570"/>
                  </a:lnTo>
                  <a:lnTo>
                    <a:pt x="96418" y="48602"/>
                  </a:lnTo>
                  <a:lnTo>
                    <a:pt x="101371" y="50292"/>
                  </a:lnTo>
                  <a:lnTo>
                    <a:pt x="102095" y="48374"/>
                  </a:lnTo>
                  <a:close/>
                </a:path>
                <a:path w="720090" h="147955">
                  <a:moveTo>
                    <a:pt x="124802" y="56565"/>
                  </a:moveTo>
                  <a:lnTo>
                    <a:pt x="110083" y="51257"/>
                  </a:lnTo>
                  <a:lnTo>
                    <a:pt x="109372" y="53174"/>
                  </a:lnTo>
                  <a:lnTo>
                    <a:pt x="124129" y="58496"/>
                  </a:lnTo>
                  <a:lnTo>
                    <a:pt x="124802" y="56565"/>
                  </a:lnTo>
                  <a:close/>
                </a:path>
                <a:path w="720090" h="147955">
                  <a:moveTo>
                    <a:pt x="147713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13" y="64173"/>
                  </a:lnTo>
                  <a:close/>
                </a:path>
                <a:path w="720090" h="147955">
                  <a:moveTo>
                    <a:pt x="170751" y="71412"/>
                  </a:moveTo>
                  <a:lnTo>
                    <a:pt x="155803" y="66713"/>
                  </a:lnTo>
                  <a:lnTo>
                    <a:pt x="155194" y="68668"/>
                  </a:lnTo>
                  <a:lnTo>
                    <a:pt x="170154" y="73380"/>
                  </a:lnTo>
                  <a:lnTo>
                    <a:pt x="170751" y="71412"/>
                  </a:lnTo>
                  <a:close/>
                </a:path>
                <a:path w="720090" h="147955">
                  <a:moveTo>
                    <a:pt x="193979" y="77990"/>
                  </a:moveTo>
                  <a:lnTo>
                    <a:pt x="178866" y="73888"/>
                  </a:lnTo>
                  <a:lnTo>
                    <a:pt x="178295" y="75857"/>
                  </a:lnTo>
                  <a:lnTo>
                    <a:pt x="193433" y="79959"/>
                  </a:lnTo>
                  <a:lnTo>
                    <a:pt x="193979" y="77990"/>
                  </a:lnTo>
                  <a:close/>
                </a:path>
                <a:path w="720090" h="147955">
                  <a:moveTo>
                    <a:pt x="217297" y="84302"/>
                  </a:moveTo>
                  <a:lnTo>
                    <a:pt x="202171" y="80200"/>
                  </a:lnTo>
                  <a:lnTo>
                    <a:pt x="201637" y="82181"/>
                  </a:lnTo>
                  <a:lnTo>
                    <a:pt x="216776" y="86283"/>
                  </a:lnTo>
                  <a:lnTo>
                    <a:pt x="217297" y="84302"/>
                  </a:lnTo>
                  <a:close/>
                </a:path>
                <a:path w="720090" h="147955">
                  <a:moveTo>
                    <a:pt x="240728" y="90093"/>
                  </a:moveTo>
                  <a:lnTo>
                    <a:pt x="225475" y="86525"/>
                  </a:lnTo>
                  <a:lnTo>
                    <a:pt x="224980" y="88506"/>
                  </a:lnTo>
                  <a:lnTo>
                    <a:pt x="240245" y="92087"/>
                  </a:lnTo>
                  <a:lnTo>
                    <a:pt x="240728" y="90093"/>
                  </a:lnTo>
                  <a:close/>
                </a:path>
                <a:path w="720090" h="147955">
                  <a:moveTo>
                    <a:pt x="264274" y="95504"/>
                  </a:moveTo>
                  <a:lnTo>
                    <a:pt x="249008" y="91998"/>
                  </a:lnTo>
                  <a:lnTo>
                    <a:pt x="248539" y="93992"/>
                  </a:lnTo>
                  <a:lnTo>
                    <a:pt x="263829" y="97497"/>
                  </a:lnTo>
                  <a:lnTo>
                    <a:pt x="264274" y="95504"/>
                  </a:lnTo>
                  <a:close/>
                </a:path>
                <a:path w="720090" h="147955">
                  <a:moveTo>
                    <a:pt x="287832" y="100799"/>
                  </a:moveTo>
                  <a:lnTo>
                    <a:pt x="282702" y="99834"/>
                  </a:lnTo>
                  <a:lnTo>
                    <a:pt x="277647" y="98526"/>
                  </a:lnTo>
                  <a:lnTo>
                    <a:pt x="272542" y="97396"/>
                  </a:lnTo>
                  <a:lnTo>
                    <a:pt x="272110" y="99402"/>
                  </a:lnTo>
                  <a:lnTo>
                    <a:pt x="277215" y="100520"/>
                  </a:lnTo>
                  <a:lnTo>
                    <a:pt x="282282" y="101841"/>
                  </a:lnTo>
                  <a:lnTo>
                    <a:pt x="287413" y="102806"/>
                  </a:lnTo>
                  <a:lnTo>
                    <a:pt x="287832" y="100799"/>
                  </a:lnTo>
                  <a:close/>
                </a:path>
                <a:path w="720090" h="147955">
                  <a:moveTo>
                    <a:pt x="311556" y="105308"/>
                  </a:moveTo>
                  <a:lnTo>
                    <a:pt x="296164" y="102387"/>
                  </a:lnTo>
                  <a:lnTo>
                    <a:pt x="295757" y="104394"/>
                  </a:lnTo>
                  <a:lnTo>
                    <a:pt x="311162" y="107315"/>
                  </a:lnTo>
                  <a:lnTo>
                    <a:pt x="311556" y="105308"/>
                  </a:lnTo>
                  <a:close/>
                </a:path>
                <a:path w="720090" h="147955">
                  <a:moveTo>
                    <a:pt x="335292" y="109804"/>
                  </a:moveTo>
                  <a:lnTo>
                    <a:pt x="319900" y="106883"/>
                  </a:lnTo>
                  <a:lnTo>
                    <a:pt x="319519" y="108902"/>
                  </a:lnTo>
                  <a:lnTo>
                    <a:pt x="334924" y="111823"/>
                  </a:lnTo>
                  <a:lnTo>
                    <a:pt x="335292" y="109804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86" y="114452"/>
                  </a:lnTo>
                  <a:lnTo>
                    <a:pt x="353555" y="115265"/>
                  </a:lnTo>
                  <a:lnTo>
                    <a:pt x="358724" y="116014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77"/>
                  </a:lnTo>
                  <a:lnTo>
                    <a:pt x="367131" y="117297"/>
                  </a:lnTo>
                  <a:lnTo>
                    <a:pt x="382638" y="119659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31" y="121259"/>
                  </a:moveTo>
                  <a:lnTo>
                    <a:pt x="391350" y="118897"/>
                  </a:lnTo>
                  <a:lnTo>
                    <a:pt x="391045" y="120929"/>
                  </a:lnTo>
                  <a:lnTo>
                    <a:pt x="406552" y="123291"/>
                  </a:lnTo>
                  <a:lnTo>
                    <a:pt x="406831" y="121259"/>
                  </a:lnTo>
                  <a:close/>
                </a:path>
                <a:path w="720090" h="147955">
                  <a:moveTo>
                    <a:pt x="430745" y="124625"/>
                  </a:moveTo>
                  <a:lnTo>
                    <a:pt x="425551" y="124091"/>
                  </a:lnTo>
                  <a:lnTo>
                    <a:pt x="420382" y="123342"/>
                  </a:lnTo>
                  <a:lnTo>
                    <a:pt x="415226" y="122516"/>
                  </a:lnTo>
                  <a:lnTo>
                    <a:pt x="414947" y="124548"/>
                  </a:lnTo>
                  <a:lnTo>
                    <a:pt x="420103" y="125374"/>
                  </a:lnTo>
                  <a:lnTo>
                    <a:pt x="425284" y="126123"/>
                  </a:lnTo>
                  <a:lnTo>
                    <a:pt x="430479" y="126657"/>
                  </a:lnTo>
                  <a:lnTo>
                    <a:pt x="430745" y="124625"/>
                  </a:lnTo>
                  <a:close/>
                </a:path>
                <a:path w="720090" h="147955">
                  <a:moveTo>
                    <a:pt x="454748" y="127381"/>
                  </a:moveTo>
                  <a:lnTo>
                    <a:pt x="439178" y="125590"/>
                  </a:lnTo>
                  <a:lnTo>
                    <a:pt x="438924" y="127622"/>
                  </a:lnTo>
                  <a:lnTo>
                    <a:pt x="454494" y="129425"/>
                  </a:lnTo>
                  <a:lnTo>
                    <a:pt x="454748" y="127381"/>
                  </a:lnTo>
                  <a:close/>
                </a:path>
                <a:path w="720090" h="147955">
                  <a:moveTo>
                    <a:pt x="478739" y="130162"/>
                  </a:moveTo>
                  <a:lnTo>
                    <a:pt x="463181" y="128371"/>
                  </a:lnTo>
                  <a:lnTo>
                    <a:pt x="462940" y="130403"/>
                  </a:lnTo>
                  <a:lnTo>
                    <a:pt x="478523" y="132207"/>
                  </a:lnTo>
                  <a:lnTo>
                    <a:pt x="478739" y="130162"/>
                  </a:lnTo>
                  <a:close/>
                </a:path>
                <a:path w="720090" h="147955">
                  <a:moveTo>
                    <a:pt x="502729" y="132930"/>
                  </a:moveTo>
                  <a:lnTo>
                    <a:pt x="487172" y="131127"/>
                  </a:lnTo>
                  <a:lnTo>
                    <a:pt x="486956" y="133172"/>
                  </a:lnTo>
                  <a:lnTo>
                    <a:pt x="502539" y="134975"/>
                  </a:lnTo>
                  <a:lnTo>
                    <a:pt x="502729" y="132930"/>
                  </a:lnTo>
                  <a:close/>
                </a:path>
                <a:path w="720090" h="147955">
                  <a:moveTo>
                    <a:pt x="526808" y="134950"/>
                  </a:moveTo>
                  <a:lnTo>
                    <a:pt x="511187" y="133692"/>
                  </a:lnTo>
                  <a:lnTo>
                    <a:pt x="510997" y="135737"/>
                  </a:lnTo>
                  <a:lnTo>
                    <a:pt x="526630" y="136994"/>
                  </a:lnTo>
                  <a:lnTo>
                    <a:pt x="526808" y="134950"/>
                  </a:lnTo>
                  <a:close/>
                </a:path>
                <a:path w="720090" h="147955">
                  <a:moveTo>
                    <a:pt x="550887" y="136893"/>
                  </a:moveTo>
                  <a:lnTo>
                    <a:pt x="535266" y="135636"/>
                  </a:lnTo>
                  <a:lnTo>
                    <a:pt x="535089" y="137680"/>
                  </a:lnTo>
                  <a:lnTo>
                    <a:pt x="550722" y="138938"/>
                  </a:lnTo>
                  <a:lnTo>
                    <a:pt x="550887" y="136893"/>
                  </a:lnTo>
                  <a:close/>
                </a:path>
                <a:path w="720090" h="147955">
                  <a:moveTo>
                    <a:pt x="574954" y="138836"/>
                  </a:moveTo>
                  <a:lnTo>
                    <a:pt x="559333" y="137579"/>
                  </a:lnTo>
                  <a:lnTo>
                    <a:pt x="559181" y="139623"/>
                  </a:lnTo>
                  <a:lnTo>
                    <a:pt x="574814" y="140881"/>
                  </a:lnTo>
                  <a:lnTo>
                    <a:pt x="574954" y="138836"/>
                  </a:lnTo>
                  <a:close/>
                </a:path>
                <a:path w="720090" h="147955">
                  <a:moveTo>
                    <a:pt x="599046" y="140652"/>
                  </a:moveTo>
                  <a:lnTo>
                    <a:pt x="593826" y="140487"/>
                  </a:lnTo>
                  <a:lnTo>
                    <a:pt x="588632" y="139903"/>
                  </a:lnTo>
                  <a:lnTo>
                    <a:pt x="583425" y="139534"/>
                  </a:lnTo>
                  <a:lnTo>
                    <a:pt x="583285" y="141579"/>
                  </a:lnTo>
                  <a:lnTo>
                    <a:pt x="588492" y="141947"/>
                  </a:lnTo>
                  <a:lnTo>
                    <a:pt x="593699" y="142532"/>
                  </a:lnTo>
                  <a:lnTo>
                    <a:pt x="598919" y="142697"/>
                  </a:lnTo>
                  <a:lnTo>
                    <a:pt x="599046" y="140652"/>
                  </a:lnTo>
                  <a:close/>
                </a:path>
                <a:path w="720090" h="147955">
                  <a:moveTo>
                    <a:pt x="623176" y="141782"/>
                  </a:moveTo>
                  <a:lnTo>
                    <a:pt x="607529" y="141046"/>
                  </a:lnTo>
                  <a:lnTo>
                    <a:pt x="607402" y="143090"/>
                  </a:lnTo>
                  <a:lnTo>
                    <a:pt x="623062" y="143827"/>
                  </a:lnTo>
                  <a:lnTo>
                    <a:pt x="623176" y="141782"/>
                  </a:lnTo>
                  <a:close/>
                </a:path>
                <a:path w="720090" h="147955">
                  <a:moveTo>
                    <a:pt x="647306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83"/>
                  </a:lnTo>
                  <a:lnTo>
                    <a:pt x="647306" y="142925"/>
                  </a:lnTo>
                  <a:close/>
                </a:path>
                <a:path w="720090" h="147955">
                  <a:moveTo>
                    <a:pt x="671436" y="144068"/>
                  </a:moveTo>
                  <a:lnTo>
                    <a:pt x="655789" y="143319"/>
                  </a:lnTo>
                  <a:lnTo>
                    <a:pt x="655701" y="145376"/>
                  </a:lnTo>
                  <a:lnTo>
                    <a:pt x="671360" y="146113"/>
                  </a:lnTo>
                  <a:lnTo>
                    <a:pt x="671436" y="144068"/>
                  </a:lnTo>
                  <a:close/>
                </a:path>
                <a:path w="720090" h="147955">
                  <a:moveTo>
                    <a:pt x="695566" y="145135"/>
                  </a:moveTo>
                  <a:lnTo>
                    <a:pt x="679919" y="144475"/>
                  </a:lnTo>
                  <a:lnTo>
                    <a:pt x="679843" y="146519"/>
                  </a:lnTo>
                  <a:lnTo>
                    <a:pt x="695502" y="147180"/>
                  </a:lnTo>
                  <a:lnTo>
                    <a:pt x="695566" y="145135"/>
                  </a:lnTo>
                  <a:close/>
                </a:path>
                <a:path w="720090" h="147955">
                  <a:moveTo>
                    <a:pt x="719721" y="145516"/>
                  </a:moveTo>
                  <a:lnTo>
                    <a:pt x="704062" y="145275"/>
                  </a:lnTo>
                  <a:lnTo>
                    <a:pt x="703999" y="147320"/>
                  </a:lnTo>
                  <a:lnTo>
                    <a:pt x="719670" y="147561"/>
                  </a:lnTo>
                  <a:lnTo>
                    <a:pt x="719721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Graphic 514">
              <a:extLst>
                <a:ext uri="{FF2B5EF4-FFF2-40B4-BE49-F238E27FC236}">
                  <a16:creationId xmlns:a16="http://schemas.microsoft.com/office/drawing/2014/main" id="{0707E501-0E0B-0019-A7E8-8AA55371F4A1}"/>
                </a:ext>
              </a:extLst>
            </p:cNvPr>
            <p:cNvSpPr/>
            <p:nvPr/>
          </p:nvSpPr>
          <p:spPr>
            <a:xfrm>
              <a:off x="1445995" y="3055448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6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Graphic 515">
              <a:extLst>
                <a:ext uri="{FF2B5EF4-FFF2-40B4-BE49-F238E27FC236}">
                  <a16:creationId xmlns:a16="http://schemas.microsoft.com/office/drawing/2014/main" id="{7C3DEA2C-9C1E-057A-05C6-95AE642C2152}"/>
                </a:ext>
              </a:extLst>
            </p:cNvPr>
            <p:cNvSpPr/>
            <p:nvPr/>
          </p:nvSpPr>
          <p:spPr>
            <a:xfrm>
              <a:off x="1639259" y="2913171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15"/>
                  </a:lnTo>
                  <a:lnTo>
                    <a:pt x="76" y="141960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68"/>
                  </a:moveTo>
                  <a:lnTo>
                    <a:pt x="39776" y="138023"/>
                  </a:lnTo>
                  <a:lnTo>
                    <a:pt x="24130" y="138760"/>
                  </a:lnTo>
                  <a:lnTo>
                    <a:pt x="24218" y="140817"/>
                  </a:lnTo>
                  <a:lnTo>
                    <a:pt x="39878" y="140068"/>
                  </a:lnTo>
                  <a:close/>
                </a:path>
                <a:path w="673100" h="142240">
                  <a:moveTo>
                    <a:pt x="64020" y="138938"/>
                  </a:moveTo>
                  <a:lnTo>
                    <a:pt x="63906" y="136893"/>
                  </a:lnTo>
                  <a:lnTo>
                    <a:pt x="48260" y="137629"/>
                  </a:lnTo>
                  <a:lnTo>
                    <a:pt x="48361" y="139674"/>
                  </a:lnTo>
                  <a:lnTo>
                    <a:pt x="64020" y="138938"/>
                  </a:lnTo>
                  <a:close/>
                </a:path>
                <a:path w="673100" h="142240">
                  <a:moveTo>
                    <a:pt x="88176" y="137693"/>
                  </a:moveTo>
                  <a:lnTo>
                    <a:pt x="88036" y="135648"/>
                  </a:lnTo>
                  <a:lnTo>
                    <a:pt x="82829" y="136093"/>
                  </a:lnTo>
                  <a:lnTo>
                    <a:pt x="77609" y="136194"/>
                  </a:lnTo>
                  <a:lnTo>
                    <a:pt x="72390" y="136486"/>
                  </a:lnTo>
                  <a:lnTo>
                    <a:pt x="72517" y="138531"/>
                  </a:lnTo>
                  <a:lnTo>
                    <a:pt x="77736" y="138239"/>
                  </a:lnTo>
                  <a:lnTo>
                    <a:pt x="82969" y="138137"/>
                  </a:lnTo>
                  <a:lnTo>
                    <a:pt x="88176" y="137693"/>
                  </a:lnTo>
                  <a:close/>
                </a:path>
                <a:path w="673100" h="142240">
                  <a:moveTo>
                    <a:pt x="112268" y="135750"/>
                  </a:moveTo>
                  <a:lnTo>
                    <a:pt x="112115" y="133718"/>
                  </a:lnTo>
                  <a:lnTo>
                    <a:pt x="96494" y="134975"/>
                  </a:lnTo>
                  <a:lnTo>
                    <a:pt x="96634" y="137020"/>
                  </a:lnTo>
                  <a:lnTo>
                    <a:pt x="112268" y="135750"/>
                  </a:lnTo>
                  <a:close/>
                </a:path>
                <a:path w="673100" h="142240">
                  <a:moveTo>
                    <a:pt x="136359" y="133807"/>
                  </a:moveTo>
                  <a:lnTo>
                    <a:pt x="136182" y="131762"/>
                  </a:lnTo>
                  <a:lnTo>
                    <a:pt x="120573" y="133019"/>
                  </a:lnTo>
                  <a:lnTo>
                    <a:pt x="120726" y="135064"/>
                  </a:lnTo>
                  <a:lnTo>
                    <a:pt x="136359" y="133807"/>
                  </a:lnTo>
                  <a:close/>
                </a:path>
                <a:path w="673100" h="142240">
                  <a:moveTo>
                    <a:pt x="160451" y="131851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51" y="131851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46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34" y="126809"/>
                  </a:moveTo>
                  <a:lnTo>
                    <a:pt x="208305" y="124777"/>
                  </a:lnTo>
                  <a:lnTo>
                    <a:pt x="192747" y="126568"/>
                  </a:lnTo>
                  <a:lnTo>
                    <a:pt x="192963" y="128612"/>
                  </a:lnTo>
                  <a:lnTo>
                    <a:pt x="208534" y="126809"/>
                  </a:lnTo>
                  <a:close/>
                </a:path>
                <a:path w="673100" h="142240">
                  <a:moveTo>
                    <a:pt x="232562" y="124040"/>
                  </a:moveTo>
                  <a:lnTo>
                    <a:pt x="232308" y="122008"/>
                  </a:lnTo>
                  <a:lnTo>
                    <a:pt x="216738" y="123812"/>
                  </a:lnTo>
                  <a:lnTo>
                    <a:pt x="216979" y="125844"/>
                  </a:lnTo>
                  <a:lnTo>
                    <a:pt x="232562" y="124040"/>
                  </a:lnTo>
                  <a:close/>
                </a:path>
                <a:path w="673100" h="142240">
                  <a:moveTo>
                    <a:pt x="256565" y="121259"/>
                  </a:moveTo>
                  <a:lnTo>
                    <a:pt x="256298" y="119240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65" y="121259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4020"/>
                  </a:moveTo>
                  <a:lnTo>
                    <a:pt x="304063" y="111988"/>
                  </a:lnTo>
                  <a:lnTo>
                    <a:pt x="288569" y="114338"/>
                  </a:lnTo>
                  <a:lnTo>
                    <a:pt x="288874" y="116370"/>
                  </a:lnTo>
                  <a:lnTo>
                    <a:pt x="304380" y="114020"/>
                  </a:lnTo>
                  <a:close/>
                </a:path>
                <a:path w="673100" h="142240">
                  <a:moveTo>
                    <a:pt x="328282" y="110375"/>
                  </a:moveTo>
                  <a:lnTo>
                    <a:pt x="327939" y="108369"/>
                  </a:lnTo>
                  <a:lnTo>
                    <a:pt x="312445" y="110718"/>
                  </a:lnTo>
                  <a:lnTo>
                    <a:pt x="312775" y="112737"/>
                  </a:lnTo>
                  <a:lnTo>
                    <a:pt x="328282" y="110375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02"/>
                  </a:lnTo>
                  <a:lnTo>
                    <a:pt x="360019" y="102323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29" y="96748"/>
                  </a:moveTo>
                  <a:lnTo>
                    <a:pt x="399097" y="94742"/>
                  </a:lnTo>
                  <a:lnTo>
                    <a:pt x="394030" y="95999"/>
                  </a:lnTo>
                  <a:lnTo>
                    <a:pt x="388861" y="96799"/>
                  </a:lnTo>
                  <a:lnTo>
                    <a:pt x="383743" y="97828"/>
                  </a:lnTo>
                  <a:lnTo>
                    <a:pt x="384149" y="99834"/>
                  </a:lnTo>
                  <a:lnTo>
                    <a:pt x="389280" y="98806"/>
                  </a:lnTo>
                  <a:lnTo>
                    <a:pt x="394449" y="98005"/>
                  </a:lnTo>
                  <a:lnTo>
                    <a:pt x="399529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43" y="89331"/>
                  </a:lnTo>
                  <a:lnTo>
                    <a:pt x="407377" y="92837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65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20"/>
                  </a:moveTo>
                  <a:lnTo>
                    <a:pt x="492861" y="71539"/>
                  </a:lnTo>
                  <a:lnTo>
                    <a:pt x="477748" y="75641"/>
                  </a:lnTo>
                  <a:lnTo>
                    <a:pt x="478282" y="77622"/>
                  </a:lnTo>
                  <a:lnTo>
                    <a:pt x="493420" y="73520"/>
                  </a:lnTo>
                  <a:close/>
                </a:path>
                <a:path w="673100" h="142240">
                  <a:moveTo>
                    <a:pt x="516610" y="66662"/>
                  </a:moveTo>
                  <a:lnTo>
                    <a:pt x="516013" y="64706"/>
                  </a:lnTo>
                  <a:lnTo>
                    <a:pt x="511022" y="66243"/>
                  </a:lnTo>
                  <a:lnTo>
                    <a:pt x="506082" y="67919"/>
                  </a:lnTo>
                  <a:lnTo>
                    <a:pt x="501053" y="69329"/>
                  </a:lnTo>
                  <a:lnTo>
                    <a:pt x="501624" y="71297"/>
                  </a:lnTo>
                  <a:lnTo>
                    <a:pt x="506653" y="69888"/>
                  </a:lnTo>
                  <a:lnTo>
                    <a:pt x="511619" y="68199"/>
                  </a:lnTo>
                  <a:lnTo>
                    <a:pt x="516610" y="66662"/>
                  </a:lnTo>
                  <a:close/>
                </a:path>
                <a:path w="673100" h="142240">
                  <a:moveTo>
                    <a:pt x="539673" y="59397"/>
                  </a:moveTo>
                  <a:lnTo>
                    <a:pt x="539038" y="57454"/>
                  </a:lnTo>
                  <a:lnTo>
                    <a:pt x="524103" y="62153"/>
                  </a:lnTo>
                  <a:lnTo>
                    <a:pt x="524713" y="64109"/>
                  </a:lnTo>
                  <a:lnTo>
                    <a:pt x="539673" y="59397"/>
                  </a:lnTo>
                  <a:close/>
                </a:path>
                <a:path w="673100" h="142240">
                  <a:moveTo>
                    <a:pt x="562546" y="51511"/>
                  </a:moveTo>
                  <a:lnTo>
                    <a:pt x="561860" y="49580"/>
                  </a:lnTo>
                  <a:lnTo>
                    <a:pt x="547128" y="54889"/>
                  </a:lnTo>
                  <a:lnTo>
                    <a:pt x="547789" y="56832"/>
                  </a:lnTo>
                  <a:lnTo>
                    <a:pt x="562546" y="51511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38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56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14"/>
                  </a:moveTo>
                  <a:lnTo>
                    <a:pt x="650608" y="11798"/>
                  </a:lnTo>
                  <a:lnTo>
                    <a:pt x="636663" y="18884"/>
                  </a:lnTo>
                  <a:lnTo>
                    <a:pt x="637552" y="20726"/>
                  </a:lnTo>
                  <a:lnTo>
                    <a:pt x="651560" y="13614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35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54" name="Image 516">
              <a:extLst>
                <a:ext uri="{FF2B5EF4-FFF2-40B4-BE49-F238E27FC236}">
                  <a16:creationId xmlns:a16="http://schemas.microsoft.com/office/drawing/2014/main" id="{66762B18-D7DE-D34F-D264-09CCD338529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80155" y="1034576"/>
              <a:ext cx="498285" cy="344929"/>
            </a:xfrm>
            <a:prstGeom prst="rect">
              <a:avLst/>
            </a:prstGeom>
          </p:spPr>
        </p:pic>
        <p:pic>
          <p:nvPicPr>
            <p:cNvPr id="55" name="Image 517">
              <a:extLst>
                <a:ext uri="{FF2B5EF4-FFF2-40B4-BE49-F238E27FC236}">
                  <a16:creationId xmlns:a16="http://schemas.microsoft.com/office/drawing/2014/main" id="{9E003BFD-672C-A2CD-C1D8-E9D65499E76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53" y="1034361"/>
              <a:ext cx="497989" cy="344713"/>
            </a:xfrm>
            <a:prstGeom prst="rect">
              <a:avLst/>
            </a:prstGeom>
          </p:spPr>
        </p:pic>
        <p:pic>
          <p:nvPicPr>
            <p:cNvPr id="56" name="Image 518">
              <a:extLst>
                <a:ext uri="{FF2B5EF4-FFF2-40B4-BE49-F238E27FC236}">
                  <a16:creationId xmlns:a16="http://schemas.microsoft.com/office/drawing/2014/main" id="{E2044822-2F38-622E-7FA8-2CD9D2CE86B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1323" y="1208622"/>
              <a:ext cx="187977" cy="88125"/>
            </a:xfrm>
            <a:prstGeom prst="rect">
              <a:avLst/>
            </a:prstGeom>
          </p:spPr>
        </p:pic>
        <p:pic>
          <p:nvPicPr>
            <p:cNvPr id="57" name="Image 519">
              <a:extLst>
                <a:ext uri="{FF2B5EF4-FFF2-40B4-BE49-F238E27FC236}">
                  <a16:creationId xmlns:a16="http://schemas.microsoft.com/office/drawing/2014/main" id="{AEF02387-8DC3-A817-9848-16BA704CC38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35039" y="1208622"/>
              <a:ext cx="380644" cy="88130"/>
            </a:xfrm>
            <a:prstGeom prst="rect">
              <a:avLst/>
            </a:prstGeom>
          </p:spPr>
        </p:pic>
        <p:pic>
          <p:nvPicPr>
            <p:cNvPr id="58" name="Image 520">
              <a:extLst>
                <a:ext uri="{FF2B5EF4-FFF2-40B4-BE49-F238E27FC236}">
                  <a16:creationId xmlns:a16="http://schemas.microsoft.com/office/drawing/2014/main" id="{312BE96A-4361-2917-AC1A-8D148D4D250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4002" y="762441"/>
              <a:ext cx="228879" cy="67271"/>
            </a:xfrm>
            <a:prstGeom prst="rect">
              <a:avLst/>
            </a:prstGeom>
          </p:spPr>
        </p:pic>
        <p:sp>
          <p:nvSpPr>
            <p:cNvPr id="59" name="Graphic 521">
              <a:extLst>
                <a:ext uri="{FF2B5EF4-FFF2-40B4-BE49-F238E27FC236}">
                  <a16:creationId xmlns:a16="http://schemas.microsoft.com/office/drawing/2014/main" id="{63619151-A69A-32C3-7050-9281D4A3261C}"/>
                </a:ext>
              </a:extLst>
            </p:cNvPr>
            <p:cNvSpPr/>
            <p:nvPr/>
          </p:nvSpPr>
          <p:spPr>
            <a:xfrm>
              <a:off x="1287532" y="675558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68" y="443166"/>
                  </a:moveTo>
                  <a:lnTo>
                    <a:pt x="411187" y="443166"/>
                  </a:lnTo>
                  <a:lnTo>
                    <a:pt x="411187" y="445947"/>
                  </a:lnTo>
                  <a:lnTo>
                    <a:pt x="414185" y="445947"/>
                  </a:lnTo>
                  <a:lnTo>
                    <a:pt x="414185" y="457022"/>
                  </a:lnTo>
                  <a:lnTo>
                    <a:pt x="417271" y="457022"/>
                  </a:lnTo>
                  <a:lnTo>
                    <a:pt x="417271" y="445947"/>
                  </a:lnTo>
                  <a:lnTo>
                    <a:pt x="420268" y="445947"/>
                  </a:lnTo>
                  <a:lnTo>
                    <a:pt x="420268" y="443166"/>
                  </a:lnTo>
                  <a:close/>
                </a:path>
                <a:path w="462280" h="457834">
                  <a:moveTo>
                    <a:pt x="436918" y="457022"/>
                  </a:moveTo>
                  <a:lnTo>
                    <a:pt x="435711" y="449402"/>
                  </a:lnTo>
                  <a:lnTo>
                    <a:pt x="434695" y="442912"/>
                  </a:lnTo>
                  <a:lnTo>
                    <a:pt x="432435" y="442912"/>
                  </a:lnTo>
                  <a:lnTo>
                    <a:pt x="428866" y="451332"/>
                  </a:lnTo>
                  <a:lnTo>
                    <a:pt x="428078" y="449402"/>
                  </a:lnTo>
                  <a:lnTo>
                    <a:pt x="425475" y="442912"/>
                  </a:lnTo>
                  <a:lnTo>
                    <a:pt x="423214" y="442912"/>
                  </a:lnTo>
                  <a:lnTo>
                    <a:pt x="420738" y="457022"/>
                  </a:lnTo>
                  <a:lnTo>
                    <a:pt x="423837" y="457022"/>
                  </a:lnTo>
                  <a:lnTo>
                    <a:pt x="425043" y="449402"/>
                  </a:lnTo>
                  <a:lnTo>
                    <a:pt x="428244" y="457200"/>
                  </a:lnTo>
                  <a:lnTo>
                    <a:pt x="429488" y="457200"/>
                  </a:lnTo>
                  <a:lnTo>
                    <a:pt x="431952" y="451332"/>
                  </a:lnTo>
                  <a:lnTo>
                    <a:pt x="432765" y="449402"/>
                  </a:lnTo>
                  <a:lnTo>
                    <a:pt x="433819" y="457022"/>
                  </a:lnTo>
                  <a:lnTo>
                    <a:pt x="436918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45" y="381190"/>
                  </a:lnTo>
                  <a:lnTo>
                    <a:pt x="349669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806"/>
                  </a:lnTo>
                  <a:lnTo>
                    <a:pt x="118630" y="243497"/>
                  </a:lnTo>
                  <a:lnTo>
                    <a:pt x="131191" y="229527"/>
                  </a:lnTo>
                  <a:lnTo>
                    <a:pt x="160985" y="209181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411" y="196443"/>
                  </a:lnTo>
                  <a:lnTo>
                    <a:pt x="301180" y="209194"/>
                  </a:lnTo>
                  <a:lnTo>
                    <a:pt x="330987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71" y="192036"/>
                  </a:lnTo>
                  <a:lnTo>
                    <a:pt x="323684" y="177520"/>
                  </a:lnTo>
                  <a:lnTo>
                    <a:pt x="279247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404" y="177558"/>
                  </a:lnTo>
                  <a:lnTo>
                    <a:pt x="99783" y="205905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71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101" y="418757"/>
                  </a:lnTo>
                  <a:lnTo>
                    <a:pt x="426097" y="279857"/>
                  </a:lnTo>
                  <a:lnTo>
                    <a:pt x="431876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60" name="Image 522">
              <a:extLst>
                <a:ext uri="{FF2B5EF4-FFF2-40B4-BE49-F238E27FC236}">
                  <a16:creationId xmlns:a16="http://schemas.microsoft.com/office/drawing/2014/main" id="{7C360216-3492-0406-CE48-C586AD88CC6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4151" y="457310"/>
              <a:ext cx="182874" cy="114833"/>
            </a:xfrm>
            <a:prstGeom prst="rect">
              <a:avLst/>
            </a:prstGeom>
          </p:spPr>
        </p:pic>
      </p:grpSp>
      <p:sp>
        <p:nvSpPr>
          <p:cNvPr id="61" name="Rectangle 24">
            <a:extLst>
              <a:ext uri="{FF2B5EF4-FFF2-40B4-BE49-F238E27FC236}">
                <a16:creationId xmlns:a16="http://schemas.microsoft.com/office/drawing/2014/main" id="{3775A5E3-13A0-A774-CB45-ACFF7CDD6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553" y="1838941"/>
            <a:ext cx="1027313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New England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2" name="Image 550">
            <a:extLst>
              <a:ext uri="{FF2B5EF4-FFF2-40B4-BE49-F238E27FC236}">
                <a16:creationId xmlns:a16="http://schemas.microsoft.com/office/drawing/2014/main" id="{DF0064D8-80AD-49AE-4D04-240BCEC079CC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71" y="2501369"/>
            <a:ext cx="3209090" cy="7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C35CED01-A128-7D5B-0F60-317BB65676FD}"/>
              </a:ext>
            </a:extLst>
          </p:cNvPr>
          <p:cNvGrpSpPr>
            <a:grpSpLocks/>
          </p:cNvGrpSpPr>
          <p:nvPr/>
        </p:nvGrpSpPr>
        <p:grpSpPr>
          <a:xfrm>
            <a:off x="8405739" y="3386252"/>
            <a:ext cx="2551162" cy="2773909"/>
            <a:chOff x="0" y="0"/>
            <a:chExt cx="3037205" cy="3150235"/>
          </a:xfrm>
        </p:grpSpPr>
        <p:sp>
          <p:nvSpPr>
            <p:cNvPr id="64" name="Graphic 552">
              <a:extLst>
                <a:ext uri="{FF2B5EF4-FFF2-40B4-BE49-F238E27FC236}">
                  <a16:creationId xmlns:a16="http://schemas.microsoft.com/office/drawing/2014/main" id="{CDEE2121-40B0-0BB0-84D5-A2F3EF422D62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2C344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Graphic 553">
              <a:extLst>
                <a:ext uri="{FF2B5EF4-FFF2-40B4-BE49-F238E27FC236}">
                  <a16:creationId xmlns:a16="http://schemas.microsoft.com/office/drawing/2014/main" id="{550338A1-E48A-BA3E-2B53-DBADDF9E3B47}"/>
                </a:ext>
              </a:extLst>
            </p:cNvPr>
            <p:cNvSpPr/>
            <p:nvPr/>
          </p:nvSpPr>
          <p:spPr>
            <a:xfrm>
              <a:off x="1184211" y="4761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Graphic 554">
              <a:extLst>
                <a:ext uri="{FF2B5EF4-FFF2-40B4-BE49-F238E27FC236}">
                  <a16:creationId xmlns:a16="http://schemas.microsoft.com/office/drawing/2014/main" id="{FD7EB07E-515A-2A10-E2DF-ACEB3615AA8E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Graphic 555">
              <a:extLst>
                <a:ext uri="{FF2B5EF4-FFF2-40B4-BE49-F238E27FC236}">
                  <a16:creationId xmlns:a16="http://schemas.microsoft.com/office/drawing/2014/main" id="{ECCAF16E-24B4-340C-814A-7679768DD527}"/>
                </a:ext>
              </a:extLst>
            </p:cNvPr>
            <p:cNvSpPr/>
            <p:nvPr/>
          </p:nvSpPr>
          <p:spPr>
            <a:xfrm>
              <a:off x="1099903" y="4761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Graphic 556">
              <a:extLst>
                <a:ext uri="{FF2B5EF4-FFF2-40B4-BE49-F238E27FC236}">
                  <a16:creationId xmlns:a16="http://schemas.microsoft.com/office/drawing/2014/main" id="{AB6C9CD3-7624-4081-3D57-38BD9C5799E8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Graphic 557">
              <a:extLst>
                <a:ext uri="{FF2B5EF4-FFF2-40B4-BE49-F238E27FC236}">
                  <a16:creationId xmlns:a16="http://schemas.microsoft.com/office/drawing/2014/main" id="{6BB6B264-664D-2BB7-4F49-0FE4E2A2399E}"/>
                </a:ext>
              </a:extLst>
            </p:cNvPr>
            <p:cNvSpPr/>
            <p:nvPr/>
          </p:nvSpPr>
          <p:spPr>
            <a:xfrm>
              <a:off x="674118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Graphic 558">
              <a:extLst>
                <a:ext uri="{FF2B5EF4-FFF2-40B4-BE49-F238E27FC236}">
                  <a16:creationId xmlns:a16="http://schemas.microsoft.com/office/drawing/2014/main" id="{CE31C302-D3FC-8EBB-68DB-6885C105FE48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Graphic 559">
              <a:extLst>
                <a:ext uri="{FF2B5EF4-FFF2-40B4-BE49-F238E27FC236}">
                  <a16:creationId xmlns:a16="http://schemas.microsoft.com/office/drawing/2014/main" id="{CC8B6982-04BB-6DA5-E911-F38B52AEE5AF}"/>
                </a:ext>
              </a:extLst>
            </p:cNvPr>
            <p:cNvSpPr/>
            <p:nvPr/>
          </p:nvSpPr>
          <p:spPr>
            <a:xfrm>
              <a:off x="717833" y="2908618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16"/>
                  </a:moveTo>
                  <a:lnTo>
                    <a:pt x="9893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42"/>
                  </a:lnTo>
                  <a:lnTo>
                    <a:pt x="13411" y="9994"/>
                  </a:lnTo>
                  <a:lnTo>
                    <a:pt x="14439" y="8216"/>
                  </a:lnTo>
                  <a:close/>
                </a:path>
                <a:path w="720090" h="147955">
                  <a:moveTo>
                    <a:pt x="35674" y="19621"/>
                  </a:moveTo>
                  <a:lnTo>
                    <a:pt x="31064" y="17208"/>
                  </a:lnTo>
                  <a:lnTo>
                    <a:pt x="26352" y="14947"/>
                  </a:lnTo>
                  <a:lnTo>
                    <a:pt x="21805" y="12395"/>
                  </a:lnTo>
                  <a:lnTo>
                    <a:pt x="20815" y="14198"/>
                  </a:lnTo>
                  <a:lnTo>
                    <a:pt x="25387" y="16751"/>
                  </a:lnTo>
                  <a:lnTo>
                    <a:pt x="30111" y="19024"/>
                  </a:lnTo>
                  <a:lnTo>
                    <a:pt x="34759" y="21450"/>
                  </a:lnTo>
                  <a:lnTo>
                    <a:pt x="35674" y="19621"/>
                  </a:lnTo>
                  <a:close/>
                </a:path>
                <a:path w="720090" h="147955">
                  <a:moveTo>
                    <a:pt x="57467" y="29972"/>
                  </a:moveTo>
                  <a:lnTo>
                    <a:pt x="43243" y="23431"/>
                  </a:lnTo>
                  <a:lnTo>
                    <a:pt x="42354" y="25285"/>
                  </a:lnTo>
                  <a:lnTo>
                    <a:pt x="56629" y="31838"/>
                  </a:lnTo>
                  <a:lnTo>
                    <a:pt x="57467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02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82" y="48374"/>
                  </a:moveTo>
                  <a:lnTo>
                    <a:pt x="97142" y="46697"/>
                  </a:lnTo>
                  <a:lnTo>
                    <a:pt x="92329" y="44653"/>
                  </a:lnTo>
                  <a:lnTo>
                    <a:pt x="87503" y="42684"/>
                  </a:lnTo>
                  <a:lnTo>
                    <a:pt x="86741" y="44589"/>
                  </a:lnTo>
                  <a:lnTo>
                    <a:pt x="91579" y="46570"/>
                  </a:lnTo>
                  <a:lnTo>
                    <a:pt x="96405" y="48602"/>
                  </a:lnTo>
                  <a:lnTo>
                    <a:pt x="101358" y="50292"/>
                  </a:lnTo>
                  <a:lnTo>
                    <a:pt x="102082" y="48374"/>
                  </a:lnTo>
                  <a:close/>
                </a:path>
                <a:path w="720090" h="147955">
                  <a:moveTo>
                    <a:pt x="124790" y="56565"/>
                  </a:moveTo>
                  <a:lnTo>
                    <a:pt x="110070" y="51257"/>
                  </a:lnTo>
                  <a:lnTo>
                    <a:pt x="109359" y="53174"/>
                  </a:lnTo>
                  <a:lnTo>
                    <a:pt x="124117" y="58496"/>
                  </a:lnTo>
                  <a:lnTo>
                    <a:pt x="124790" y="56565"/>
                  </a:lnTo>
                  <a:close/>
                </a:path>
                <a:path w="720090" h="147955">
                  <a:moveTo>
                    <a:pt x="147701" y="64160"/>
                  </a:moveTo>
                  <a:lnTo>
                    <a:pt x="132778" y="59436"/>
                  </a:lnTo>
                  <a:lnTo>
                    <a:pt x="132118" y="61379"/>
                  </a:lnTo>
                  <a:lnTo>
                    <a:pt x="147078" y="66116"/>
                  </a:lnTo>
                  <a:lnTo>
                    <a:pt x="147701" y="64160"/>
                  </a:lnTo>
                  <a:close/>
                </a:path>
                <a:path w="720090" h="147955">
                  <a:moveTo>
                    <a:pt x="170751" y="71412"/>
                  </a:moveTo>
                  <a:lnTo>
                    <a:pt x="155803" y="66713"/>
                  </a:lnTo>
                  <a:lnTo>
                    <a:pt x="155194" y="68668"/>
                  </a:lnTo>
                  <a:lnTo>
                    <a:pt x="170154" y="73380"/>
                  </a:lnTo>
                  <a:lnTo>
                    <a:pt x="170751" y="71412"/>
                  </a:lnTo>
                  <a:close/>
                </a:path>
                <a:path w="720090" h="147955">
                  <a:moveTo>
                    <a:pt x="193967" y="77965"/>
                  </a:moveTo>
                  <a:lnTo>
                    <a:pt x="178854" y="73875"/>
                  </a:lnTo>
                  <a:lnTo>
                    <a:pt x="178282" y="75844"/>
                  </a:lnTo>
                  <a:lnTo>
                    <a:pt x="193421" y="79946"/>
                  </a:lnTo>
                  <a:lnTo>
                    <a:pt x="193967" y="77965"/>
                  </a:lnTo>
                  <a:close/>
                </a:path>
                <a:path w="720090" h="147955">
                  <a:moveTo>
                    <a:pt x="217284" y="84289"/>
                  </a:moveTo>
                  <a:lnTo>
                    <a:pt x="202158" y="80187"/>
                  </a:lnTo>
                  <a:lnTo>
                    <a:pt x="201625" y="82169"/>
                  </a:lnTo>
                  <a:lnTo>
                    <a:pt x="216763" y="86271"/>
                  </a:lnTo>
                  <a:lnTo>
                    <a:pt x="217284" y="84289"/>
                  </a:lnTo>
                  <a:close/>
                </a:path>
                <a:path w="720090" h="147955">
                  <a:moveTo>
                    <a:pt x="240715" y="90093"/>
                  </a:moveTo>
                  <a:lnTo>
                    <a:pt x="225463" y="86525"/>
                  </a:lnTo>
                  <a:lnTo>
                    <a:pt x="224967" y="88506"/>
                  </a:lnTo>
                  <a:lnTo>
                    <a:pt x="240233" y="92087"/>
                  </a:lnTo>
                  <a:lnTo>
                    <a:pt x="240715" y="90093"/>
                  </a:lnTo>
                  <a:close/>
                </a:path>
                <a:path w="720090" h="147955">
                  <a:moveTo>
                    <a:pt x="264261" y="95504"/>
                  </a:moveTo>
                  <a:lnTo>
                    <a:pt x="248996" y="91998"/>
                  </a:lnTo>
                  <a:lnTo>
                    <a:pt x="248526" y="93992"/>
                  </a:lnTo>
                  <a:lnTo>
                    <a:pt x="263817" y="97497"/>
                  </a:lnTo>
                  <a:lnTo>
                    <a:pt x="264261" y="95504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34"/>
                  </a:lnTo>
                  <a:lnTo>
                    <a:pt x="277634" y="98526"/>
                  </a:lnTo>
                  <a:lnTo>
                    <a:pt x="272529" y="97396"/>
                  </a:lnTo>
                  <a:lnTo>
                    <a:pt x="272097" y="99402"/>
                  </a:lnTo>
                  <a:lnTo>
                    <a:pt x="277202" y="100520"/>
                  </a:lnTo>
                  <a:lnTo>
                    <a:pt x="282270" y="101841"/>
                  </a:lnTo>
                  <a:lnTo>
                    <a:pt x="287401" y="102806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08"/>
                  </a:moveTo>
                  <a:lnTo>
                    <a:pt x="296164" y="102387"/>
                  </a:lnTo>
                  <a:lnTo>
                    <a:pt x="295757" y="104394"/>
                  </a:lnTo>
                  <a:lnTo>
                    <a:pt x="311162" y="107315"/>
                  </a:lnTo>
                  <a:lnTo>
                    <a:pt x="311556" y="105308"/>
                  </a:lnTo>
                  <a:close/>
                </a:path>
                <a:path w="720090" h="147955">
                  <a:moveTo>
                    <a:pt x="335280" y="109816"/>
                  </a:moveTo>
                  <a:lnTo>
                    <a:pt x="319887" y="106895"/>
                  </a:lnTo>
                  <a:lnTo>
                    <a:pt x="319506" y="108902"/>
                  </a:lnTo>
                  <a:lnTo>
                    <a:pt x="334911" y="111823"/>
                  </a:lnTo>
                  <a:lnTo>
                    <a:pt x="335280" y="109816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86" y="114452"/>
                  </a:lnTo>
                  <a:lnTo>
                    <a:pt x="353555" y="115265"/>
                  </a:lnTo>
                  <a:lnTo>
                    <a:pt x="358724" y="116014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65"/>
                  </a:lnTo>
                  <a:lnTo>
                    <a:pt x="367131" y="117297"/>
                  </a:lnTo>
                  <a:lnTo>
                    <a:pt x="382638" y="119646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34"/>
                  </a:moveTo>
                  <a:lnTo>
                    <a:pt x="391337" y="118884"/>
                  </a:lnTo>
                  <a:lnTo>
                    <a:pt x="391033" y="120916"/>
                  </a:lnTo>
                  <a:lnTo>
                    <a:pt x="406539" y="123266"/>
                  </a:lnTo>
                  <a:lnTo>
                    <a:pt x="406819" y="121234"/>
                  </a:lnTo>
                  <a:close/>
                </a:path>
                <a:path w="720090" h="147955">
                  <a:moveTo>
                    <a:pt x="430733" y="124612"/>
                  </a:moveTo>
                  <a:lnTo>
                    <a:pt x="425538" y="124091"/>
                  </a:lnTo>
                  <a:lnTo>
                    <a:pt x="420370" y="123342"/>
                  </a:lnTo>
                  <a:lnTo>
                    <a:pt x="415213" y="122516"/>
                  </a:lnTo>
                  <a:lnTo>
                    <a:pt x="414934" y="124548"/>
                  </a:lnTo>
                  <a:lnTo>
                    <a:pt x="420090" y="125374"/>
                  </a:lnTo>
                  <a:lnTo>
                    <a:pt x="425272" y="126123"/>
                  </a:lnTo>
                  <a:lnTo>
                    <a:pt x="430466" y="126657"/>
                  </a:lnTo>
                  <a:lnTo>
                    <a:pt x="430733" y="124612"/>
                  </a:lnTo>
                  <a:close/>
                </a:path>
                <a:path w="720090" h="147955">
                  <a:moveTo>
                    <a:pt x="454736" y="127381"/>
                  </a:moveTo>
                  <a:lnTo>
                    <a:pt x="439166" y="125590"/>
                  </a:lnTo>
                  <a:lnTo>
                    <a:pt x="438912" y="127622"/>
                  </a:lnTo>
                  <a:lnTo>
                    <a:pt x="454494" y="129425"/>
                  </a:lnTo>
                  <a:lnTo>
                    <a:pt x="454736" y="127381"/>
                  </a:lnTo>
                  <a:close/>
                </a:path>
                <a:path w="720090" h="147955">
                  <a:moveTo>
                    <a:pt x="478726" y="130149"/>
                  </a:moveTo>
                  <a:lnTo>
                    <a:pt x="463169" y="128358"/>
                  </a:lnTo>
                  <a:lnTo>
                    <a:pt x="462927" y="130390"/>
                  </a:lnTo>
                  <a:lnTo>
                    <a:pt x="478510" y="132194"/>
                  </a:lnTo>
                  <a:lnTo>
                    <a:pt x="478726" y="130149"/>
                  </a:lnTo>
                  <a:close/>
                </a:path>
                <a:path w="720090" h="147955">
                  <a:moveTo>
                    <a:pt x="502716" y="132930"/>
                  </a:moveTo>
                  <a:lnTo>
                    <a:pt x="487159" y="131127"/>
                  </a:lnTo>
                  <a:lnTo>
                    <a:pt x="486943" y="133172"/>
                  </a:lnTo>
                  <a:lnTo>
                    <a:pt x="502526" y="134975"/>
                  </a:lnTo>
                  <a:lnTo>
                    <a:pt x="502716" y="132930"/>
                  </a:lnTo>
                  <a:close/>
                </a:path>
                <a:path w="720090" h="147955">
                  <a:moveTo>
                    <a:pt x="526796" y="134950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18" y="136994"/>
                  </a:lnTo>
                  <a:lnTo>
                    <a:pt x="526796" y="134950"/>
                  </a:lnTo>
                  <a:close/>
                </a:path>
                <a:path w="720090" h="147955">
                  <a:moveTo>
                    <a:pt x="550875" y="136893"/>
                  </a:moveTo>
                  <a:lnTo>
                    <a:pt x="535254" y="135636"/>
                  </a:lnTo>
                  <a:lnTo>
                    <a:pt x="535076" y="137680"/>
                  </a:lnTo>
                  <a:lnTo>
                    <a:pt x="550710" y="138950"/>
                  </a:lnTo>
                  <a:lnTo>
                    <a:pt x="550875" y="136893"/>
                  </a:lnTo>
                  <a:close/>
                </a:path>
                <a:path w="720090" h="147955">
                  <a:moveTo>
                    <a:pt x="574941" y="138836"/>
                  </a:moveTo>
                  <a:lnTo>
                    <a:pt x="559320" y="137579"/>
                  </a:lnTo>
                  <a:lnTo>
                    <a:pt x="559168" y="139623"/>
                  </a:lnTo>
                  <a:lnTo>
                    <a:pt x="574802" y="140881"/>
                  </a:lnTo>
                  <a:lnTo>
                    <a:pt x="574941" y="138836"/>
                  </a:lnTo>
                  <a:close/>
                </a:path>
                <a:path w="720090" h="147955">
                  <a:moveTo>
                    <a:pt x="599033" y="140639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22"/>
                  </a:lnTo>
                  <a:lnTo>
                    <a:pt x="583272" y="141566"/>
                  </a:lnTo>
                  <a:lnTo>
                    <a:pt x="588479" y="141935"/>
                  </a:lnTo>
                  <a:lnTo>
                    <a:pt x="593686" y="142519"/>
                  </a:lnTo>
                  <a:lnTo>
                    <a:pt x="598906" y="142684"/>
                  </a:lnTo>
                  <a:lnTo>
                    <a:pt x="599033" y="140639"/>
                  </a:lnTo>
                  <a:close/>
                </a:path>
                <a:path w="720090" h="147955">
                  <a:moveTo>
                    <a:pt x="623163" y="141782"/>
                  </a:moveTo>
                  <a:lnTo>
                    <a:pt x="607517" y="141046"/>
                  </a:lnTo>
                  <a:lnTo>
                    <a:pt x="607390" y="143090"/>
                  </a:lnTo>
                  <a:lnTo>
                    <a:pt x="623049" y="143827"/>
                  </a:lnTo>
                  <a:lnTo>
                    <a:pt x="623163" y="141782"/>
                  </a:lnTo>
                  <a:close/>
                </a:path>
                <a:path w="720090" h="147955">
                  <a:moveTo>
                    <a:pt x="647306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70"/>
                  </a:lnTo>
                  <a:lnTo>
                    <a:pt x="647306" y="142925"/>
                  </a:lnTo>
                  <a:close/>
                </a:path>
                <a:path w="720090" h="147955">
                  <a:moveTo>
                    <a:pt x="671423" y="144068"/>
                  </a:moveTo>
                  <a:lnTo>
                    <a:pt x="655777" y="143332"/>
                  </a:lnTo>
                  <a:lnTo>
                    <a:pt x="655688" y="145376"/>
                  </a:lnTo>
                  <a:lnTo>
                    <a:pt x="671347" y="146126"/>
                  </a:lnTo>
                  <a:lnTo>
                    <a:pt x="671423" y="144068"/>
                  </a:lnTo>
                  <a:close/>
                </a:path>
                <a:path w="720090" h="147955">
                  <a:moveTo>
                    <a:pt x="695553" y="145135"/>
                  </a:moveTo>
                  <a:lnTo>
                    <a:pt x="679907" y="144462"/>
                  </a:lnTo>
                  <a:lnTo>
                    <a:pt x="679831" y="146519"/>
                  </a:lnTo>
                  <a:lnTo>
                    <a:pt x="695490" y="147180"/>
                  </a:lnTo>
                  <a:lnTo>
                    <a:pt x="695553" y="145135"/>
                  </a:lnTo>
                  <a:close/>
                </a:path>
                <a:path w="720090" h="147955">
                  <a:moveTo>
                    <a:pt x="719709" y="145503"/>
                  </a:moveTo>
                  <a:lnTo>
                    <a:pt x="704049" y="145262"/>
                  </a:lnTo>
                  <a:lnTo>
                    <a:pt x="703986" y="147307"/>
                  </a:lnTo>
                  <a:lnTo>
                    <a:pt x="719658" y="147548"/>
                  </a:lnTo>
                  <a:lnTo>
                    <a:pt x="719709" y="145503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Graphic 560">
              <a:extLst>
                <a:ext uri="{FF2B5EF4-FFF2-40B4-BE49-F238E27FC236}">
                  <a16:creationId xmlns:a16="http://schemas.microsoft.com/office/drawing/2014/main" id="{764AF2CA-8BA6-5EC6-14D8-193236E7826C}"/>
                </a:ext>
              </a:extLst>
            </p:cNvPr>
            <p:cNvSpPr/>
            <p:nvPr/>
          </p:nvSpPr>
          <p:spPr>
            <a:xfrm>
              <a:off x="1445996" y="3055447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3" name="Graphic 561">
              <a:extLst>
                <a:ext uri="{FF2B5EF4-FFF2-40B4-BE49-F238E27FC236}">
                  <a16:creationId xmlns:a16="http://schemas.microsoft.com/office/drawing/2014/main" id="{9827BBFF-EB07-74E8-77F9-DAD537FFE96F}"/>
                </a:ext>
              </a:extLst>
            </p:cNvPr>
            <p:cNvSpPr/>
            <p:nvPr/>
          </p:nvSpPr>
          <p:spPr>
            <a:xfrm>
              <a:off x="1639256" y="2913177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03"/>
                  </a:lnTo>
                  <a:lnTo>
                    <a:pt x="76" y="141960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81"/>
                  </a:moveTo>
                  <a:lnTo>
                    <a:pt x="39776" y="138036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81"/>
                  </a:lnTo>
                  <a:close/>
                </a:path>
                <a:path w="673100" h="142240">
                  <a:moveTo>
                    <a:pt x="64033" y="138925"/>
                  </a:moveTo>
                  <a:lnTo>
                    <a:pt x="63919" y="136880"/>
                  </a:lnTo>
                  <a:lnTo>
                    <a:pt x="48272" y="137629"/>
                  </a:lnTo>
                  <a:lnTo>
                    <a:pt x="48374" y="139674"/>
                  </a:lnTo>
                  <a:lnTo>
                    <a:pt x="64033" y="138925"/>
                  </a:lnTo>
                  <a:close/>
                </a:path>
                <a:path w="673100" h="142240">
                  <a:moveTo>
                    <a:pt x="88176" y="137693"/>
                  </a:moveTo>
                  <a:lnTo>
                    <a:pt x="88036" y="135648"/>
                  </a:lnTo>
                  <a:lnTo>
                    <a:pt x="82829" y="136093"/>
                  </a:lnTo>
                  <a:lnTo>
                    <a:pt x="77609" y="136194"/>
                  </a:lnTo>
                  <a:lnTo>
                    <a:pt x="72390" y="136486"/>
                  </a:lnTo>
                  <a:lnTo>
                    <a:pt x="72517" y="138531"/>
                  </a:lnTo>
                  <a:lnTo>
                    <a:pt x="77736" y="138239"/>
                  </a:lnTo>
                  <a:lnTo>
                    <a:pt x="82969" y="138125"/>
                  </a:lnTo>
                  <a:lnTo>
                    <a:pt x="88176" y="137693"/>
                  </a:lnTo>
                  <a:close/>
                </a:path>
                <a:path w="673100" h="142240">
                  <a:moveTo>
                    <a:pt x="112268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68" y="135750"/>
                  </a:lnTo>
                  <a:close/>
                </a:path>
                <a:path w="673100" h="142240">
                  <a:moveTo>
                    <a:pt x="136372" y="133794"/>
                  </a:moveTo>
                  <a:lnTo>
                    <a:pt x="136194" y="131762"/>
                  </a:lnTo>
                  <a:lnTo>
                    <a:pt x="120586" y="133019"/>
                  </a:lnTo>
                  <a:lnTo>
                    <a:pt x="120738" y="135064"/>
                  </a:lnTo>
                  <a:lnTo>
                    <a:pt x="136372" y="133794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46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46" y="126809"/>
                  </a:moveTo>
                  <a:lnTo>
                    <a:pt x="208305" y="124777"/>
                  </a:lnTo>
                  <a:lnTo>
                    <a:pt x="192747" y="126568"/>
                  </a:lnTo>
                  <a:lnTo>
                    <a:pt x="192963" y="128612"/>
                  </a:lnTo>
                  <a:lnTo>
                    <a:pt x="208546" y="126809"/>
                  </a:lnTo>
                  <a:close/>
                </a:path>
                <a:path w="673100" h="142240">
                  <a:moveTo>
                    <a:pt x="232562" y="124028"/>
                  </a:moveTo>
                  <a:lnTo>
                    <a:pt x="232308" y="121996"/>
                  </a:lnTo>
                  <a:lnTo>
                    <a:pt x="216738" y="123799"/>
                  </a:lnTo>
                  <a:lnTo>
                    <a:pt x="216979" y="125831"/>
                  </a:lnTo>
                  <a:lnTo>
                    <a:pt x="232562" y="124028"/>
                  </a:lnTo>
                  <a:close/>
                </a:path>
                <a:path w="673100" h="142240">
                  <a:moveTo>
                    <a:pt x="256565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65" y="121259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74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3995"/>
                  </a:moveTo>
                  <a:lnTo>
                    <a:pt x="304063" y="111975"/>
                  </a:lnTo>
                  <a:lnTo>
                    <a:pt x="288569" y="114325"/>
                  </a:lnTo>
                  <a:lnTo>
                    <a:pt x="288874" y="116357"/>
                  </a:lnTo>
                  <a:lnTo>
                    <a:pt x="304380" y="113995"/>
                  </a:lnTo>
                  <a:close/>
                </a:path>
                <a:path w="673100" h="142240">
                  <a:moveTo>
                    <a:pt x="328295" y="110375"/>
                  </a:moveTo>
                  <a:lnTo>
                    <a:pt x="327952" y="108356"/>
                  </a:lnTo>
                  <a:lnTo>
                    <a:pt x="312458" y="110705"/>
                  </a:lnTo>
                  <a:lnTo>
                    <a:pt x="312788" y="112737"/>
                  </a:lnTo>
                  <a:lnTo>
                    <a:pt x="328295" y="110375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15"/>
                  </a:lnTo>
                  <a:lnTo>
                    <a:pt x="360019" y="102336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42" y="96748"/>
                  </a:moveTo>
                  <a:lnTo>
                    <a:pt x="399110" y="94742"/>
                  </a:lnTo>
                  <a:lnTo>
                    <a:pt x="394042" y="95999"/>
                  </a:lnTo>
                  <a:lnTo>
                    <a:pt x="388874" y="96812"/>
                  </a:lnTo>
                  <a:lnTo>
                    <a:pt x="383755" y="97828"/>
                  </a:lnTo>
                  <a:lnTo>
                    <a:pt x="384162" y="99834"/>
                  </a:lnTo>
                  <a:lnTo>
                    <a:pt x="389293" y="98806"/>
                  </a:lnTo>
                  <a:lnTo>
                    <a:pt x="394462" y="98005"/>
                  </a:lnTo>
                  <a:lnTo>
                    <a:pt x="399542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43" y="89331"/>
                  </a:lnTo>
                  <a:lnTo>
                    <a:pt x="407377" y="92837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65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07"/>
                  </a:moveTo>
                  <a:lnTo>
                    <a:pt x="492861" y="71526"/>
                  </a:lnTo>
                  <a:lnTo>
                    <a:pt x="477748" y="75628"/>
                  </a:lnTo>
                  <a:lnTo>
                    <a:pt x="478282" y="77609"/>
                  </a:lnTo>
                  <a:lnTo>
                    <a:pt x="493420" y="73507"/>
                  </a:lnTo>
                  <a:close/>
                </a:path>
                <a:path w="673100" h="142240">
                  <a:moveTo>
                    <a:pt x="516610" y="66649"/>
                  </a:moveTo>
                  <a:lnTo>
                    <a:pt x="516013" y="64693"/>
                  </a:lnTo>
                  <a:lnTo>
                    <a:pt x="511022" y="66230"/>
                  </a:lnTo>
                  <a:lnTo>
                    <a:pt x="506082" y="67906"/>
                  </a:lnTo>
                  <a:lnTo>
                    <a:pt x="501053" y="69316"/>
                  </a:lnTo>
                  <a:lnTo>
                    <a:pt x="501624" y="71285"/>
                  </a:lnTo>
                  <a:lnTo>
                    <a:pt x="506666" y="69875"/>
                  </a:lnTo>
                  <a:lnTo>
                    <a:pt x="511619" y="68186"/>
                  </a:lnTo>
                  <a:lnTo>
                    <a:pt x="516610" y="66649"/>
                  </a:lnTo>
                  <a:close/>
                </a:path>
                <a:path w="673100" h="142240">
                  <a:moveTo>
                    <a:pt x="539686" y="59397"/>
                  </a:moveTo>
                  <a:lnTo>
                    <a:pt x="539051" y="57454"/>
                  </a:lnTo>
                  <a:lnTo>
                    <a:pt x="524116" y="62153"/>
                  </a:lnTo>
                  <a:lnTo>
                    <a:pt x="524725" y="64109"/>
                  </a:lnTo>
                  <a:lnTo>
                    <a:pt x="539686" y="59397"/>
                  </a:lnTo>
                  <a:close/>
                </a:path>
                <a:path w="673100" h="142240">
                  <a:moveTo>
                    <a:pt x="562546" y="51498"/>
                  </a:moveTo>
                  <a:lnTo>
                    <a:pt x="561860" y="49568"/>
                  </a:lnTo>
                  <a:lnTo>
                    <a:pt x="547128" y="54876"/>
                  </a:lnTo>
                  <a:lnTo>
                    <a:pt x="547789" y="56819"/>
                  </a:lnTo>
                  <a:lnTo>
                    <a:pt x="562546" y="51498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25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14"/>
                  </a:moveTo>
                  <a:lnTo>
                    <a:pt x="650608" y="11798"/>
                  </a:lnTo>
                  <a:lnTo>
                    <a:pt x="636663" y="18872"/>
                  </a:lnTo>
                  <a:lnTo>
                    <a:pt x="637552" y="20726"/>
                  </a:lnTo>
                  <a:lnTo>
                    <a:pt x="651560" y="13614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35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4" name="Image 562">
              <a:extLst>
                <a:ext uri="{FF2B5EF4-FFF2-40B4-BE49-F238E27FC236}">
                  <a16:creationId xmlns:a16="http://schemas.microsoft.com/office/drawing/2014/main" id="{D227F1F2-CC57-A93F-79D3-AA302D382B1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80155" y="1034577"/>
              <a:ext cx="498274" cy="344923"/>
            </a:xfrm>
            <a:prstGeom prst="rect">
              <a:avLst/>
            </a:prstGeom>
          </p:spPr>
        </p:pic>
        <p:pic>
          <p:nvPicPr>
            <p:cNvPr id="75" name="Image 563">
              <a:extLst>
                <a:ext uri="{FF2B5EF4-FFF2-40B4-BE49-F238E27FC236}">
                  <a16:creationId xmlns:a16="http://schemas.microsoft.com/office/drawing/2014/main" id="{B7869E41-7F06-A3B0-3281-B775AB4DEF6D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953" y="1034350"/>
              <a:ext cx="497989" cy="344713"/>
            </a:xfrm>
            <a:prstGeom prst="rect">
              <a:avLst/>
            </a:prstGeom>
          </p:spPr>
        </p:pic>
        <p:sp>
          <p:nvSpPr>
            <p:cNvPr id="76" name="Graphic 564">
              <a:extLst>
                <a:ext uri="{FF2B5EF4-FFF2-40B4-BE49-F238E27FC236}">
                  <a16:creationId xmlns:a16="http://schemas.microsoft.com/office/drawing/2014/main" id="{3699004D-2EC3-034F-E7CC-F93856E60E09}"/>
                </a:ext>
              </a:extLst>
            </p:cNvPr>
            <p:cNvSpPr/>
            <p:nvPr/>
          </p:nvSpPr>
          <p:spPr>
            <a:xfrm>
              <a:off x="1221312" y="1240219"/>
              <a:ext cx="594995" cy="88900"/>
            </a:xfrm>
            <a:custGeom>
              <a:avLst/>
              <a:gdLst/>
              <a:ahLst/>
              <a:cxnLst/>
              <a:rect l="l" t="t" r="r" b="b"/>
              <a:pathLst>
                <a:path w="594995" h="88900">
                  <a:moveTo>
                    <a:pt x="75844" y="0"/>
                  </a:moveTo>
                  <a:lnTo>
                    <a:pt x="45250" y="0"/>
                  </a:lnTo>
                  <a:lnTo>
                    <a:pt x="37985" y="66662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88785"/>
                  </a:lnTo>
                  <a:lnTo>
                    <a:pt x="16459" y="88785"/>
                  </a:lnTo>
                  <a:lnTo>
                    <a:pt x="16459" y="17246"/>
                  </a:lnTo>
                  <a:lnTo>
                    <a:pt x="26187" y="88785"/>
                  </a:lnTo>
                  <a:lnTo>
                    <a:pt x="47447" y="88785"/>
                  </a:lnTo>
                  <a:lnTo>
                    <a:pt x="57175" y="17246"/>
                  </a:lnTo>
                  <a:lnTo>
                    <a:pt x="57175" y="88785"/>
                  </a:lnTo>
                  <a:lnTo>
                    <a:pt x="75844" y="88785"/>
                  </a:lnTo>
                  <a:lnTo>
                    <a:pt x="75844" y="0"/>
                  </a:lnTo>
                  <a:close/>
                </a:path>
                <a:path w="594995" h="88900">
                  <a:moveTo>
                    <a:pt x="104940" y="0"/>
                  </a:moveTo>
                  <a:lnTo>
                    <a:pt x="84455" y="0"/>
                  </a:lnTo>
                  <a:lnTo>
                    <a:pt x="84455" y="88785"/>
                  </a:lnTo>
                  <a:lnTo>
                    <a:pt x="104940" y="88785"/>
                  </a:lnTo>
                  <a:lnTo>
                    <a:pt x="104940" y="0"/>
                  </a:lnTo>
                  <a:close/>
                </a:path>
                <a:path w="594995" h="88900">
                  <a:moveTo>
                    <a:pt x="164744" y="11455"/>
                  </a:moveTo>
                  <a:lnTo>
                    <a:pt x="153200" y="0"/>
                  </a:lnTo>
                  <a:lnTo>
                    <a:pt x="144259" y="0"/>
                  </a:lnTo>
                  <a:lnTo>
                    <a:pt x="144259" y="19685"/>
                  </a:lnTo>
                  <a:lnTo>
                    <a:pt x="144259" y="69100"/>
                  </a:lnTo>
                  <a:lnTo>
                    <a:pt x="141274" y="72059"/>
                  </a:lnTo>
                  <a:lnTo>
                    <a:pt x="134010" y="72059"/>
                  </a:lnTo>
                  <a:lnTo>
                    <a:pt x="134010" y="16725"/>
                  </a:lnTo>
                  <a:lnTo>
                    <a:pt x="141274" y="16725"/>
                  </a:lnTo>
                  <a:lnTo>
                    <a:pt x="144259" y="19685"/>
                  </a:lnTo>
                  <a:lnTo>
                    <a:pt x="144259" y="0"/>
                  </a:lnTo>
                  <a:lnTo>
                    <a:pt x="113525" y="0"/>
                  </a:lnTo>
                  <a:lnTo>
                    <a:pt x="113525" y="88785"/>
                  </a:lnTo>
                  <a:lnTo>
                    <a:pt x="153200" y="88785"/>
                  </a:lnTo>
                  <a:lnTo>
                    <a:pt x="164744" y="77330"/>
                  </a:lnTo>
                  <a:lnTo>
                    <a:pt x="164744" y="72059"/>
                  </a:lnTo>
                  <a:lnTo>
                    <a:pt x="164744" y="16725"/>
                  </a:lnTo>
                  <a:lnTo>
                    <a:pt x="164744" y="11455"/>
                  </a:lnTo>
                  <a:close/>
                </a:path>
                <a:path w="594995" h="88900">
                  <a:moveTo>
                    <a:pt x="195707" y="35648"/>
                  </a:moveTo>
                  <a:lnTo>
                    <a:pt x="169913" y="35648"/>
                  </a:lnTo>
                  <a:lnTo>
                    <a:pt x="169913" y="52895"/>
                  </a:lnTo>
                  <a:lnTo>
                    <a:pt x="192646" y="52895"/>
                  </a:lnTo>
                  <a:lnTo>
                    <a:pt x="195707" y="35648"/>
                  </a:lnTo>
                  <a:close/>
                </a:path>
                <a:path w="594995" h="88900">
                  <a:moveTo>
                    <a:pt x="248335" y="88798"/>
                  </a:moveTo>
                  <a:lnTo>
                    <a:pt x="245732" y="70777"/>
                  </a:lnTo>
                  <a:lnTo>
                    <a:pt x="243332" y="54178"/>
                  </a:lnTo>
                  <a:lnTo>
                    <a:pt x="237375" y="13004"/>
                  </a:lnTo>
                  <a:lnTo>
                    <a:pt x="235496" y="0"/>
                  </a:lnTo>
                  <a:lnTo>
                    <a:pt x="224218" y="0"/>
                  </a:lnTo>
                  <a:lnTo>
                    <a:pt x="224218" y="54178"/>
                  </a:lnTo>
                  <a:lnTo>
                    <a:pt x="215277" y="54178"/>
                  </a:lnTo>
                  <a:lnTo>
                    <a:pt x="219811" y="13004"/>
                  </a:lnTo>
                  <a:lnTo>
                    <a:pt x="224218" y="54178"/>
                  </a:lnTo>
                  <a:lnTo>
                    <a:pt x="224218" y="0"/>
                  </a:lnTo>
                  <a:lnTo>
                    <a:pt x="205041" y="0"/>
                  </a:lnTo>
                  <a:lnTo>
                    <a:pt x="192201" y="88798"/>
                  </a:lnTo>
                  <a:lnTo>
                    <a:pt x="211518" y="88798"/>
                  </a:lnTo>
                  <a:lnTo>
                    <a:pt x="213461" y="70777"/>
                  </a:lnTo>
                  <a:lnTo>
                    <a:pt x="226034" y="70777"/>
                  </a:lnTo>
                  <a:lnTo>
                    <a:pt x="227977" y="88798"/>
                  </a:lnTo>
                  <a:lnTo>
                    <a:pt x="248335" y="88798"/>
                  </a:lnTo>
                  <a:close/>
                </a:path>
                <a:path w="594995" h="88900">
                  <a:moveTo>
                    <a:pt x="294944" y="0"/>
                  </a:moveTo>
                  <a:lnTo>
                    <a:pt x="244386" y="0"/>
                  </a:lnTo>
                  <a:lnTo>
                    <a:pt x="244386" y="18656"/>
                  </a:lnTo>
                  <a:lnTo>
                    <a:pt x="259422" y="18656"/>
                  </a:lnTo>
                  <a:lnTo>
                    <a:pt x="259422" y="88785"/>
                  </a:lnTo>
                  <a:lnTo>
                    <a:pt x="279908" y="88785"/>
                  </a:lnTo>
                  <a:lnTo>
                    <a:pt x="279908" y="18656"/>
                  </a:lnTo>
                  <a:lnTo>
                    <a:pt x="294944" y="18656"/>
                  </a:lnTo>
                  <a:lnTo>
                    <a:pt x="294944" y="0"/>
                  </a:lnTo>
                  <a:close/>
                </a:path>
                <a:path w="594995" h="88900">
                  <a:moveTo>
                    <a:pt x="339153" y="70777"/>
                  </a:moveTo>
                  <a:lnTo>
                    <a:pt x="320611" y="70777"/>
                  </a:lnTo>
                  <a:lnTo>
                    <a:pt x="320611" y="0"/>
                  </a:lnTo>
                  <a:lnTo>
                    <a:pt x="300126" y="0"/>
                  </a:lnTo>
                  <a:lnTo>
                    <a:pt x="300126" y="88785"/>
                  </a:lnTo>
                  <a:lnTo>
                    <a:pt x="336359" y="88785"/>
                  </a:lnTo>
                  <a:lnTo>
                    <a:pt x="339153" y="70777"/>
                  </a:lnTo>
                  <a:close/>
                </a:path>
                <a:path w="594995" h="88900">
                  <a:moveTo>
                    <a:pt x="397878" y="88798"/>
                  </a:moveTo>
                  <a:lnTo>
                    <a:pt x="395274" y="70777"/>
                  </a:lnTo>
                  <a:lnTo>
                    <a:pt x="392874" y="54178"/>
                  </a:lnTo>
                  <a:lnTo>
                    <a:pt x="386918" y="13004"/>
                  </a:lnTo>
                  <a:lnTo>
                    <a:pt x="385038" y="0"/>
                  </a:lnTo>
                  <a:lnTo>
                    <a:pt x="373761" y="0"/>
                  </a:lnTo>
                  <a:lnTo>
                    <a:pt x="373761" y="54178"/>
                  </a:lnTo>
                  <a:lnTo>
                    <a:pt x="364820" y="54178"/>
                  </a:lnTo>
                  <a:lnTo>
                    <a:pt x="369354" y="13004"/>
                  </a:lnTo>
                  <a:lnTo>
                    <a:pt x="373761" y="54178"/>
                  </a:lnTo>
                  <a:lnTo>
                    <a:pt x="373761" y="0"/>
                  </a:lnTo>
                  <a:lnTo>
                    <a:pt x="354584" y="0"/>
                  </a:lnTo>
                  <a:lnTo>
                    <a:pt x="341744" y="88798"/>
                  </a:lnTo>
                  <a:lnTo>
                    <a:pt x="361061" y="88798"/>
                  </a:lnTo>
                  <a:lnTo>
                    <a:pt x="363004" y="70777"/>
                  </a:lnTo>
                  <a:lnTo>
                    <a:pt x="375577" y="70777"/>
                  </a:lnTo>
                  <a:lnTo>
                    <a:pt x="377520" y="88798"/>
                  </a:lnTo>
                  <a:lnTo>
                    <a:pt x="397878" y="88798"/>
                  </a:lnTo>
                  <a:close/>
                </a:path>
                <a:path w="594995" h="88900">
                  <a:moveTo>
                    <a:pt x="455307" y="0"/>
                  </a:moveTo>
                  <a:lnTo>
                    <a:pt x="437159" y="0"/>
                  </a:lnTo>
                  <a:lnTo>
                    <a:pt x="437159" y="45935"/>
                  </a:lnTo>
                  <a:lnTo>
                    <a:pt x="420433" y="0"/>
                  </a:lnTo>
                  <a:lnTo>
                    <a:pt x="403059" y="0"/>
                  </a:lnTo>
                  <a:lnTo>
                    <a:pt x="403059" y="88785"/>
                  </a:lnTo>
                  <a:lnTo>
                    <a:pt x="421208" y="88785"/>
                  </a:lnTo>
                  <a:lnTo>
                    <a:pt x="421208" y="41821"/>
                  </a:lnTo>
                  <a:lnTo>
                    <a:pt x="437807" y="88785"/>
                  </a:lnTo>
                  <a:lnTo>
                    <a:pt x="455307" y="88785"/>
                  </a:lnTo>
                  <a:lnTo>
                    <a:pt x="455307" y="0"/>
                  </a:lnTo>
                  <a:close/>
                </a:path>
                <a:path w="594995" h="88900">
                  <a:moveTo>
                    <a:pt x="511048" y="0"/>
                  </a:moveTo>
                  <a:lnTo>
                    <a:pt x="460489" y="0"/>
                  </a:lnTo>
                  <a:lnTo>
                    <a:pt x="460489" y="18656"/>
                  </a:lnTo>
                  <a:lnTo>
                    <a:pt x="475526" y="18656"/>
                  </a:lnTo>
                  <a:lnTo>
                    <a:pt x="475526" y="88785"/>
                  </a:lnTo>
                  <a:lnTo>
                    <a:pt x="496011" y="88785"/>
                  </a:lnTo>
                  <a:lnTo>
                    <a:pt x="496011" y="18656"/>
                  </a:lnTo>
                  <a:lnTo>
                    <a:pt x="511048" y="18656"/>
                  </a:lnTo>
                  <a:lnTo>
                    <a:pt x="511048" y="0"/>
                  </a:lnTo>
                  <a:close/>
                </a:path>
                <a:path w="594995" h="88900">
                  <a:moveTo>
                    <a:pt x="536244" y="0"/>
                  </a:moveTo>
                  <a:lnTo>
                    <a:pt x="515759" y="0"/>
                  </a:lnTo>
                  <a:lnTo>
                    <a:pt x="515759" y="88785"/>
                  </a:lnTo>
                  <a:lnTo>
                    <a:pt x="536244" y="88785"/>
                  </a:lnTo>
                  <a:lnTo>
                    <a:pt x="536244" y="0"/>
                  </a:lnTo>
                  <a:close/>
                </a:path>
                <a:path w="594995" h="88900">
                  <a:moveTo>
                    <a:pt x="594372" y="11455"/>
                  </a:moveTo>
                  <a:lnTo>
                    <a:pt x="582828" y="0"/>
                  </a:lnTo>
                  <a:lnTo>
                    <a:pt x="555739" y="0"/>
                  </a:lnTo>
                  <a:lnTo>
                    <a:pt x="544195" y="11455"/>
                  </a:lnTo>
                  <a:lnTo>
                    <a:pt x="544195" y="77343"/>
                  </a:lnTo>
                  <a:lnTo>
                    <a:pt x="555739" y="88798"/>
                  </a:lnTo>
                  <a:lnTo>
                    <a:pt x="582828" y="88798"/>
                  </a:lnTo>
                  <a:lnTo>
                    <a:pt x="594372" y="77343"/>
                  </a:lnTo>
                  <a:lnTo>
                    <a:pt x="594372" y="57531"/>
                  </a:lnTo>
                  <a:lnTo>
                    <a:pt x="573887" y="57531"/>
                  </a:lnTo>
                  <a:lnTo>
                    <a:pt x="573887" y="69748"/>
                  </a:lnTo>
                  <a:lnTo>
                    <a:pt x="570903" y="72707"/>
                  </a:lnTo>
                  <a:lnTo>
                    <a:pt x="567664" y="72707"/>
                  </a:lnTo>
                  <a:lnTo>
                    <a:pt x="564680" y="69748"/>
                  </a:lnTo>
                  <a:lnTo>
                    <a:pt x="564680" y="19697"/>
                  </a:lnTo>
                  <a:lnTo>
                    <a:pt x="567664" y="16738"/>
                  </a:lnTo>
                  <a:lnTo>
                    <a:pt x="570903" y="16738"/>
                  </a:lnTo>
                  <a:lnTo>
                    <a:pt x="573887" y="19697"/>
                  </a:lnTo>
                  <a:lnTo>
                    <a:pt x="573887" y="31280"/>
                  </a:lnTo>
                  <a:lnTo>
                    <a:pt x="594372" y="31280"/>
                  </a:lnTo>
                  <a:lnTo>
                    <a:pt x="594372" y="114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7" name="Image 565">
              <a:extLst>
                <a:ext uri="{FF2B5EF4-FFF2-40B4-BE49-F238E27FC236}">
                  <a16:creationId xmlns:a16="http://schemas.microsoft.com/office/drawing/2014/main" id="{33668145-5F9A-A860-28DC-6BC7F01DB808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03838" y="793437"/>
              <a:ext cx="228879" cy="67271"/>
            </a:xfrm>
            <a:prstGeom prst="rect">
              <a:avLst/>
            </a:prstGeom>
          </p:spPr>
        </p:pic>
        <p:sp>
          <p:nvSpPr>
            <p:cNvPr id="78" name="Graphic 566">
              <a:extLst>
                <a:ext uri="{FF2B5EF4-FFF2-40B4-BE49-F238E27FC236}">
                  <a16:creationId xmlns:a16="http://schemas.microsoft.com/office/drawing/2014/main" id="{403C5EB7-4979-0353-F127-C9371605294D}"/>
                </a:ext>
              </a:extLst>
            </p:cNvPr>
            <p:cNvSpPr/>
            <p:nvPr/>
          </p:nvSpPr>
          <p:spPr>
            <a:xfrm>
              <a:off x="1287377" y="706552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66"/>
                  </a:moveTo>
                  <a:lnTo>
                    <a:pt x="411175" y="443166"/>
                  </a:lnTo>
                  <a:lnTo>
                    <a:pt x="411175" y="445947"/>
                  </a:lnTo>
                  <a:lnTo>
                    <a:pt x="414172" y="445947"/>
                  </a:lnTo>
                  <a:lnTo>
                    <a:pt x="414172" y="457022"/>
                  </a:lnTo>
                  <a:lnTo>
                    <a:pt x="417258" y="457022"/>
                  </a:lnTo>
                  <a:lnTo>
                    <a:pt x="417258" y="445947"/>
                  </a:lnTo>
                  <a:lnTo>
                    <a:pt x="420255" y="445947"/>
                  </a:lnTo>
                  <a:lnTo>
                    <a:pt x="420255" y="443166"/>
                  </a:lnTo>
                  <a:close/>
                </a:path>
                <a:path w="462280" h="457834">
                  <a:moveTo>
                    <a:pt x="436905" y="457022"/>
                  </a:moveTo>
                  <a:lnTo>
                    <a:pt x="435698" y="449402"/>
                  </a:lnTo>
                  <a:lnTo>
                    <a:pt x="434682" y="442912"/>
                  </a:lnTo>
                  <a:lnTo>
                    <a:pt x="432422" y="442912"/>
                  </a:lnTo>
                  <a:lnTo>
                    <a:pt x="428853" y="451332"/>
                  </a:lnTo>
                  <a:lnTo>
                    <a:pt x="428078" y="449402"/>
                  </a:lnTo>
                  <a:lnTo>
                    <a:pt x="425462" y="442912"/>
                  </a:lnTo>
                  <a:lnTo>
                    <a:pt x="423202" y="442912"/>
                  </a:lnTo>
                  <a:lnTo>
                    <a:pt x="420725" y="457022"/>
                  </a:lnTo>
                  <a:lnTo>
                    <a:pt x="423824" y="457022"/>
                  </a:lnTo>
                  <a:lnTo>
                    <a:pt x="425030" y="449402"/>
                  </a:lnTo>
                  <a:lnTo>
                    <a:pt x="428231" y="457200"/>
                  </a:lnTo>
                  <a:lnTo>
                    <a:pt x="429475" y="457200"/>
                  </a:lnTo>
                  <a:lnTo>
                    <a:pt x="431939" y="451332"/>
                  </a:lnTo>
                  <a:lnTo>
                    <a:pt x="432752" y="449402"/>
                  </a:lnTo>
                  <a:lnTo>
                    <a:pt x="433806" y="457022"/>
                  </a:lnTo>
                  <a:lnTo>
                    <a:pt x="436905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56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794"/>
                  </a:lnTo>
                  <a:lnTo>
                    <a:pt x="118618" y="243497"/>
                  </a:lnTo>
                  <a:lnTo>
                    <a:pt x="131165" y="229539"/>
                  </a:lnTo>
                  <a:lnTo>
                    <a:pt x="160972" y="209181"/>
                  </a:lnTo>
                  <a:lnTo>
                    <a:pt x="194729" y="196443"/>
                  </a:lnTo>
                  <a:lnTo>
                    <a:pt x="231063" y="192036"/>
                  </a:lnTo>
                  <a:lnTo>
                    <a:pt x="267398" y="196443"/>
                  </a:lnTo>
                  <a:lnTo>
                    <a:pt x="301167" y="209194"/>
                  </a:lnTo>
                  <a:lnTo>
                    <a:pt x="330974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34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58"/>
                  </a:lnTo>
                  <a:lnTo>
                    <a:pt x="99783" y="205905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9" name="Image 567">
              <a:extLst>
                <a:ext uri="{FF2B5EF4-FFF2-40B4-BE49-F238E27FC236}">
                  <a16:creationId xmlns:a16="http://schemas.microsoft.com/office/drawing/2014/main" id="{AD93D774-DC4E-11CF-ACFF-A58203023C4C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23987" y="488306"/>
              <a:ext cx="182876" cy="114833"/>
            </a:xfrm>
            <a:prstGeom prst="rect">
              <a:avLst/>
            </a:prstGeom>
          </p:spPr>
        </p:pic>
      </p:grpSp>
      <p:sp>
        <p:nvSpPr>
          <p:cNvPr id="80" name="Rectangle 45">
            <a:extLst>
              <a:ext uri="{FF2B5EF4-FFF2-40B4-BE49-F238E27FC236}">
                <a16:creationId xmlns:a16="http://schemas.microsoft.com/office/drawing/2014/main" id="{048FD59D-5EAD-C2AE-3366-58A47C156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315" y="1908141"/>
            <a:ext cx="10240918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2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Mid-Atlantic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85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BD92-A553-57A5-FE84-E2AA4337E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 Pro Games T-Shirt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9EB15-AE1F-DA19-D31F-5E3EAB532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Softball</a:t>
            </a:r>
            <a:r>
              <a:rPr lang="en-US" baseline="30000" dirty="0"/>
              <a:t>®</a:t>
            </a:r>
          </a:p>
          <a:p>
            <a:endParaRPr lang="en-US" dirty="0"/>
          </a:p>
        </p:txBody>
      </p:sp>
      <p:pic>
        <p:nvPicPr>
          <p:cNvPr id="4" name="Image 583">
            <a:extLst>
              <a:ext uri="{FF2B5EF4-FFF2-40B4-BE49-F238E27FC236}">
                <a16:creationId xmlns:a16="http://schemas.microsoft.com/office/drawing/2014/main" id="{30483F50-0CD7-D39E-40C8-838A6ECC019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36" y="2125321"/>
            <a:ext cx="3603942" cy="8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D2AC905-4805-4AE7-EB21-3FFD422FE674}"/>
              </a:ext>
            </a:extLst>
          </p:cNvPr>
          <p:cNvGrpSpPr>
            <a:grpSpLocks/>
          </p:cNvGrpSpPr>
          <p:nvPr/>
        </p:nvGrpSpPr>
        <p:grpSpPr>
          <a:xfrm>
            <a:off x="4274731" y="3211930"/>
            <a:ext cx="3027679" cy="3140709"/>
            <a:chOff x="0" y="0"/>
            <a:chExt cx="3037205" cy="3150235"/>
          </a:xfrm>
        </p:grpSpPr>
        <p:sp>
          <p:nvSpPr>
            <p:cNvPr id="6" name="Graphic 585">
              <a:extLst>
                <a:ext uri="{FF2B5EF4-FFF2-40B4-BE49-F238E27FC236}">
                  <a16:creationId xmlns:a16="http://schemas.microsoft.com/office/drawing/2014/main" id="{C99F51B2-AF10-0F6B-D472-3CE4547274A3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50427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Graphic 586">
              <a:extLst>
                <a:ext uri="{FF2B5EF4-FFF2-40B4-BE49-F238E27FC236}">
                  <a16:creationId xmlns:a16="http://schemas.microsoft.com/office/drawing/2014/main" id="{FC89E4B6-BFDF-6812-0C13-83EDA9A57D9E}"/>
                </a:ext>
              </a:extLst>
            </p:cNvPr>
            <p:cNvSpPr/>
            <p:nvPr/>
          </p:nvSpPr>
          <p:spPr>
            <a:xfrm>
              <a:off x="1184211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Graphic 587">
              <a:extLst>
                <a:ext uri="{FF2B5EF4-FFF2-40B4-BE49-F238E27FC236}">
                  <a16:creationId xmlns:a16="http://schemas.microsoft.com/office/drawing/2014/main" id="{99CC94AB-ADCB-6EAF-BA4E-F3D1D8187787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Graphic 588">
              <a:extLst>
                <a:ext uri="{FF2B5EF4-FFF2-40B4-BE49-F238E27FC236}">
                  <a16:creationId xmlns:a16="http://schemas.microsoft.com/office/drawing/2014/main" id="{BD866B86-914D-39FA-7FC8-65C6C775F288}"/>
                </a:ext>
              </a:extLst>
            </p:cNvPr>
            <p:cNvSpPr/>
            <p:nvPr/>
          </p:nvSpPr>
          <p:spPr>
            <a:xfrm>
              <a:off x="1099903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Graphic 589">
              <a:extLst>
                <a:ext uri="{FF2B5EF4-FFF2-40B4-BE49-F238E27FC236}">
                  <a16:creationId xmlns:a16="http://schemas.microsoft.com/office/drawing/2014/main" id="{D570335F-B490-F894-97D8-5EABE8708DE3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Graphic 590">
              <a:extLst>
                <a:ext uri="{FF2B5EF4-FFF2-40B4-BE49-F238E27FC236}">
                  <a16:creationId xmlns:a16="http://schemas.microsoft.com/office/drawing/2014/main" id="{DF9EBE8D-E7CF-E4DC-D905-B19689527442}"/>
                </a:ext>
              </a:extLst>
            </p:cNvPr>
            <p:cNvSpPr/>
            <p:nvPr/>
          </p:nvSpPr>
          <p:spPr>
            <a:xfrm>
              <a:off x="674118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Graphic 591">
              <a:extLst>
                <a:ext uri="{FF2B5EF4-FFF2-40B4-BE49-F238E27FC236}">
                  <a16:creationId xmlns:a16="http://schemas.microsoft.com/office/drawing/2014/main" id="{35DBF3EE-C372-26A9-23E2-11A161B91394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Graphic 592">
              <a:extLst>
                <a:ext uri="{FF2B5EF4-FFF2-40B4-BE49-F238E27FC236}">
                  <a16:creationId xmlns:a16="http://schemas.microsoft.com/office/drawing/2014/main" id="{C66F0CDC-EED7-689B-67DB-37C027541CB8}"/>
                </a:ext>
              </a:extLst>
            </p:cNvPr>
            <p:cNvSpPr/>
            <p:nvPr/>
          </p:nvSpPr>
          <p:spPr>
            <a:xfrm>
              <a:off x="717826" y="2908609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80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74" y="19621"/>
                  </a:moveTo>
                  <a:lnTo>
                    <a:pt x="31064" y="17208"/>
                  </a:lnTo>
                  <a:lnTo>
                    <a:pt x="26352" y="14947"/>
                  </a:lnTo>
                  <a:lnTo>
                    <a:pt x="21805" y="12407"/>
                  </a:lnTo>
                  <a:lnTo>
                    <a:pt x="20815" y="14198"/>
                  </a:lnTo>
                  <a:lnTo>
                    <a:pt x="25387" y="16764"/>
                  </a:lnTo>
                  <a:lnTo>
                    <a:pt x="30111" y="19024"/>
                  </a:lnTo>
                  <a:lnTo>
                    <a:pt x="34759" y="21450"/>
                  </a:lnTo>
                  <a:lnTo>
                    <a:pt x="35674" y="19621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44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15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95" y="48374"/>
                  </a:moveTo>
                  <a:lnTo>
                    <a:pt x="97155" y="46697"/>
                  </a:lnTo>
                  <a:lnTo>
                    <a:pt x="92341" y="44665"/>
                  </a:lnTo>
                  <a:lnTo>
                    <a:pt x="87515" y="42684"/>
                  </a:lnTo>
                  <a:lnTo>
                    <a:pt x="86753" y="44589"/>
                  </a:lnTo>
                  <a:lnTo>
                    <a:pt x="91592" y="46570"/>
                  </a:lnTo>
                  <a:lnTo>
                    <a:pt x="96418" y="48602"/>
                  </a:lnTo>
                  <a:lnTo>
                    <a:pt x="101371" y="50292"/>
                  </a:lnTo>
                  <a:lnTo>
                    <a:pt x="102095" y="48374"/>
                  </a:lnTo>
                  <a:close/>
                </a:path>
                <a:path w="720090" h="147955">
                  <a:moveTo>
                    <a:pt x="124815" y="56578"/>
                  </a:moveTo>
                  <a:lnTo>
                    <a:pt x="110083" y="51257"/>
                  </a:lnTo>
                  <a:lnTo>
                    <a:pt x="109372" y="53187"/>
                  </a:lnTo>
                  <a:lnTo>
                    <a:pt x="124129" y="58508"/>
                  </a:lnTo>
                  <a:lnTo>
                    <a:pt x="124815" y="56578"/>
                  </a:lnTo>
                  <a:close/>
                </a:path>
                <a:path w="720090" h="147955">
                  <a:moveTo>
                    <a:pt x="147713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13" y="64173"/>
                  </a:lnTo>
                  <a:close/>
                </a:path>
                <a:path w="720090" h="147955">
                  <a:moveTo>
                    <a:pt x="170751" y="71424"/>
                  </a:moveTo>
                  <a:lnTo>
                    <a:pt x="155803" y="66725"/>
                  </a:lnTo>
                  <a:lnTo>
                    <a:pt x="155194" y="68681"/>
                  </a:lnTo>
                  <a:lnTo>
                    <a:pt x="170154" y="73393"/>
                  </a:lnTo>
                  <a:lnTo>
                    <a:pt x="170751" y="71424"/>
                  </a:lnTo>
                  <a:close/>
                </a:path>
                <a:path w="720090" h="147955">
                  <a:moveTo>
                    <a:pt x="193979" y="77990"/>
                  </a:moveTo>
                  <a:lnTo>
                    <a:pt x="178866" y="73888"/>
                  </a:lnTo>
                  <a:lnTo>
                    <a:pt x="178295" y="75857"/>
                  </a:lnTo>
                  <a:lnTo>
                    <a:pt x="193433" y="79959"/>
                  </a:lnTo>
                  <a:lnTo>
                    <a:pt x="193979" y="77990"/>
                  </a:lnTo>
                  <a:close/>
                </a:path>
                <a:path w="720090" h="147955">
                  <a:moveTo>
                    <a:pt x="217297" y="84315"/>
                  </a:moveTo>
                  <a:lnTo>
                    <a:pt x="202171" y="80213"/>
                  </a:lnTo>
                  <a:lnTo>
                    <a:pt x="201637" y="82194"/>
                  </a:lnTo>
                  <a:lnTo>
                    <a:pt x="216776" y="86296"/>
                  </a:lnTo>
                  <a:lnTo>
                    <a:pt x="217297" y="84315"/>
                  </a:lnTo>
                  <a:close/>
                </a:path>
                <a:path w="720090" h="147955">
                  <a:moveTo>
                    <a:pt x="240728" y="90106"/>
                  </a:moveTo>
                  <a:lnTo>
                    <a:pt x="225475" y="86537"/>
                  </a:lnTo>
                  <a:lnTo>
                    <a:pt x="224980" y="88519"/>
                  </a:lnTo>
                  <a:lnTo>
                    <a:pt x="240245" y="92100"/>
                  </a:lnTo>
                  <a:lnTo>
                    <a:pt x="240728" y="90106"/>
                  </a:lnTo>
                  <a:close/>
                </a:path>
                <a:path w="720090" h="147955">
                  <a:moveTo>
                    <a:pt x="264261" y="95516"/>
                  </a:moveTo>
                  <a:lnTo>
                    <a:pt x="248996" y="92011"/>
                  </a:lnTo>
                  <a:lnTo>
                    <a:pt x="248526" y="94005"/>
                  </a:lnTo>
                  <a:lnTo>
                    <a:pt x="263817" y="97510"/>
                  </a:lnTo>
                  <a:lnTo>
                    <a:pt x="264261" y="95516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47"/>
                  </a:lnTo>
                  <a:lnTo>
                    <a:pt x="277634" y="98526"/>
                  </a:lnTo>
                  <a:lnTo>
                    <a:pt x="272529" y="97396"/>
                  </a:lnTo>
                  <a:lnTo>
                    <a:pt x="272097" y="99402"/>
                  </a:lnTo>
                  <a:lnTo>
                    <a:pt x="277202" y="100520"/>
                  </a:lnTo>
                  <a:lnTo>
                    <a:pt x="282270" y="101841"/>
                  </a:lnTo>
                  <a:lnTo>
                    <a:pt x="287401" y="102806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21"/>
                  </a:moveTo>
                  <a:lnTo>
                    <a:pt x="296164" y="102400"/>
                  </a:lnTo>
                  <a:lnTo>
                    <a:pt x="295757" y="104406"/>
                  </a:lnTo>
                  <a:lnTo>
                    <a:pt x="311162" y="107327"/>
                  </a:lnTo>
                  <a:lnTo>
                    <a:pt x="311556" y="105321"/>
                  </a:lnTo>
                  <a:close/>
                </a:path>
                <a:path w="720090" h="147955">
                  <a:moveTo>
                    <a:pt x="335292" y="109816"/>
                  </a:moveTo>
                  <a:lnTo>
                    <a:pt x="319900" y="106895"/>
                  </a:lnTo>
                  <a:lnTo>
                    <a:pt x="319519" y="108915"/>
                  </a:lnTo>
                  <a:lnTo>
                    <a:pt x="334924" y="111836"/>
                  </a:lnTo>
                  <a:lnTo>
                    <a:pt x="335292" y="109816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86" y="114452"/>
                  </a:lnTo>
                  <a:lnTo>
                    <a:pt x="353555" y="115265"/>
                  </a:lnTo>
                  <a:lnTo>
                    <a:pt x="358724" y="116014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77"/>
                  </a:lnTo>
                  <a:lnTo>
                    <a:pt x="367131" y="117297"/>
                  </a:lnTo>
                  <a:lnTo>
                    <a:pt x="382638" y="119659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59"/>
                  </a:moveTo>
                  <a:lnTo>
                    <a:pt x="391337" y="118897"/>
                  </a:lnTo>
                  <a:lnTo>
                    <a:pt x="391033" y="120929"/>
                  </a:lnTo>
                  <a:lnTo>
                    <a:pt x="406539" y="123291"/>
                  </a:lnTo>
                  <a:lnTo>
                    <a:pt x="406819" y="121259"/>
                  </a:lnTo>
                  <a:close/>
                </a:path>
                <a:path w="720090" h="147955">
                  <a:moveTo>
                    <a:pt x="430733" y="124625"/>
                  </a:moveTo>
                  <a:lnTo>
                    <a:pt x="425538" y="124091"/>
                  </a:lnTo>
                  <a:lnTo>
                    <a:pt x="420370" y="123342"/>
                  </a:lnTo>
                  <a:lnTo>
                    <a:pt x="415213" y="122516"/>
                  </a:lnTo>
                  <a:lnTo>
                    <a:pt x="414934" y="124548"/>
                  </a:lnTo>
                  <a:lnTo>
                    <a:pt x="420090" y="125374"/>
                  </a:lnTo>
                  <a:lnTo>
                    <a:pt x="425272" y="126123"/>
                  </a:lnTo>
                  <a:lnTo>
                    <a:pt x="430466" y="126657"/>
                  </a:lnTo>
                  <a:lnTo>
                    <a:pt x="430733" y="124625"/>
                  </a:lnTo>
                  <a:close/>
                </a:path>
                <a:path w="720090" h="147955">
                  <a:moveTo>
                    <a:pt x="454736" y="127393"/>
                  </a:moveTo>
                  <a:lnTo>
                    <a:pt x="439166" y="125603"/>
                  </a:lnTo>
                  <a:lnTo>
                    <a:pt x="438912" y="127635"/>
                  </a:lnTo>
                  <a:lnTo>
                    <a:pt x="454494" y="129438"/>
                  </a:lnTo>
                  <a:lnTo>
                    <a:pt x="454736" y="127393"/>
                  </a:lnTo>
                  <a:close/>
                </a:path>
                <a:path w="720090" h="147955">
                  <a:moveTo>
                    <a:pt x="478726" y="130162"/>
                  </a:moveTo>
                  <a:lnTo>
                    <a:pt x="463169" y="128371"/>
                  </a:lnTo>
                  <a:lnTo>
                    <a:pt x="462927" y="130403"/>
                  </a:lnTo>
                  <a:lnTo>
                    <a:pt x="478510" y="132207"/>
                  </a:lnTo>
                  <a:lnTo>
                    <a:pt x="478726" y="130162"/>
                  </a:lnTo>
                  <a:close/>
                </a:path>
                <a:path w="720090" h="147955">
                  <a:moveTo>
                    <a:pt x="502729" y="132943"/>
                  </a:moveTo>
                  <a:lnTo>
                    <a:pt x="487172" y="131140"/>
                  </a:lnTo>
                  <a:lnTo>
                    <a:pt x="486956" y="133184"/>
                  </a:lnTo>
                  <a:lnTo>
                    <a:pt x="502539" y="134988"/>
                  </a:lnTo>
                  <a:lnTo>
                    <a:pt x="502729" y="132943"/>
                  </a:lnTo>
                  <a:close/>
                </a:path>
                <a:path w="720090" h="147955">
                  <a:moveTo>
                    <a:pt x="526796" y="134950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18" y="136994"/>
                  </a:lnTo>
                  <a:lnTo>
                    <a:pt x="526796" y="134950"/>
                  </a:lnTo>
                  <a:close/>
                </a:path>
                <a:path w="720090" h="147955">
                  <a:moveTo>
                    <a:pt x="550887" y="136906"/>
                  </a:moveTo>
                  <a:lnTo>
                    <a:pt x="535266" y="135648"/>
                  </a:lnTo>
                  <a:lnTo>
                    <a:pt x="535089" y="137693"/>
                  </a:lnTo>
                  <a:lnTo>
                    <a:pt x="550722" y="138950"/>
                  </a:lnTo>
                  <a:lnTo>
                    <a:pt x="550887" y="136906"/>
                  </a:lnTo>
                  <a:close/>
                </a:path>
                <a:path w="720090" h="147955">
                  <a:moveTo>
                    <a:pt x="574954" y="138836"/>
                  </a:moveTo>
                  <a:lnTo>
                    <a:pt x="559333" y="137579"/>
                  </a:lnTo>
                  <a:lnTo>
                    <a:pt x="559181" y="139623"/>
                  </a:lnTo>
                  <a:lnTo>
                    <a:pt x="574814" y="140881"/>
                  </a:lnTo>
                  <a:lnTo>
                    <a:pt x="574954" y="138836"/>
                  </a:lnTo>
                  <a:close/>
                </a:path>
                <a:path w="720090" h="147955">
                  <a:moveTo>
                    <a:pt x="599033" y="140652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34"/>
                  </a:lnTo>
                  <a:lnTo>
                    <a:pt x="583272" y="141579"/>
                  </a:lnTo>
                  <a:lnTo>
                    <a:pt x="588479" y="141947"/>
                  </a:lnTo>
                  <a:lnTo>
                    <a:pt x="593686" y="142532"/>
                  </a:lnTo>
                  <a:lnTo>
                    <a:pt x="598906" y="142697"/>
                  </a:lnTo>
                  <a:lnTo>
                    <a:pt x="599033" y="140652"/>
                  </a:lnTo>
                  <a:close/>
                </a:path>
                <a:path w="720090" h="147955">
                  <a:moveTo>
                    <a:pt x="623176" y="141782"/>
                  </a:moveTo>
                  <a:lnTo>
                    <a:pt x="607529" y="141046"/>
                  </a:lnTo>
                  <a:lnTo>
                    <a:pt x="607402" y="143090"/>
                  </a:lnTo>
                  <a:lnTo>
                    <a:pt x="623062" y="143827"/>
                  </a:lnTo>
                  <a:lnTo>
                    <a:pt x="623176" y="141782"/>
                  </a:lnTo>
                  <a:close/>
                </a:path>
                <a:path w="720090" h="147955">
                  <a:moveTo>
                    <a:pt x="647306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83"/>
                  </a:lnTo>
                  <a:lnTo>
                    <a:pt x="647306" y="142925"/>
                  </a:lnTo>
                  <a:close/>
                </a:path>
                <a:path w="720090" h="147955">
                  <a:moveTo>
                    <a:pt x="671423" y="144081"/>
                  </a:moveTo>
                  <a:lnTo>
                    <a:pt x="655777" y="143332"/>
                  </a:lnTo>
                  <a:lnTo>
                    <a:pt x="655688" y="145389"/>
                  </a:lnTo>
                  <a:lnTo>
                    <a:pt x="671347" y="146126"/>
                  </a:lnTo>
                  <a:lnTo>
                    <a:pt x="671423" y="144081"/>
                  </a:lnTo>
                  <a:close/>
                </a:path>
                <a:path w="720090" h="147955">
                  <a:moveTo>
                    <a:pt x="695566" y="145135"/>
                  </a:moveTo>
                  <a:lnTo>
                    <a:pt x="679919" y="144475"/>
                  </a:lnTo>
                  <a:lnTo>
                    <a:pt x="679843" y="146519"/>
                  </a:lnTo>
                  <a:lnTo>
                    <a:pt x="695502" y="147180"/>
                  </a:lnTo>
                  <a:lnTo>
                    <a:pt x="695566" y="145135"/>
                  </a:lnTo>
                  <a:close/>
                </a:path>
                <a:path w="720090" h="147955">
                  <a:moveTo>
                    <a:pt x="719721" y="145516"/>
                  </a:moveTo>
                  <a:lnTo>
                    <a:pt x="704062" y="145275"/>
                  </a:lnTo>
                  <a:lnTo>
                    <a:pt x="703999" y="147320"/>
                  </a:lnTo>
                  <a:lnTo>
                    <a:pt x="719670" y="147561"/>
                  </a:lnTo>
                  <a:lnTo>
                    <a:pt x="719721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Graphic 593">
              <a:extLst>
                <a:ext uri="{FF2B5EF4-FFF2-40B4-BE49-F238E27FC236}">
                  <a16:creationId xmlns:a16="http://schemas.microsoft.com/office/drawing/2014/main" id="{7776548D-2C25-BD77-A82D-D45A66F24985}"/>
                </a:ext>
              </a:extLst>
            </p:cNvPr>
            <p:cNvSpPr/>
            <p:nvPr/>
          </p:nvSpPr>
          <p:spPr>
            <a:xfrm>
              <a:off x="1445996" y="3055448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6" y="0"/>
                  </a:lnTo>
                </a:path>
              </a:pathLst>
            </a:custGeom>
            <a:ln w="3926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Graphic 594">
              <a:extLst>
                <a:ext uri="{FF2B5EF4-FFF2-40B4-BE49-F238E27FC236}">
                  <a16:creationId xmlns:a16="http://schemas.microsoft.com/office/drawing/2014/main" id="{D8156121-04D3-46C4-39B1-B3DC70533CB9}"/>
                </a:ext>
              </a:extLst>
            </p:cNvPr>
            <p:cNvSpPr/>
            <p:nvPr/>
          </p:nvSpPr>
          <p:spPr>
            <a:xfrm>
              <a:off x="1639250" y="2913168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15"/>
                  </a:lnTo>
                  <a:lnTo>
                    <a:pt x="76" y="141960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90" y="140081"/>
                  </a:moveTo>
                  <a:lnTo>
                    <a:pt x="39789" y="138036"/>
                  </a:lnTo>
                  <a:lnTo>
                    <a:pt x="24142" y="138772"/>
                  </a:lnTo>
                  <a:lnTo>
                    <a:pt x="24231" y="140830"/>
                  </a:lnTo>
                  <a:lnTo>
                    <a:pt x="39890" y="140081"/>
                  </a:lnTo>
                  <a:close/>
                </a:path>
                <a:path w="673100" h="142240">
                  <a:moveTo>
                    <a:pt x="64033" y="138938"/>
                  </a:moveTo>
                  <a:lnTo>
                    <a:pt x="63919" y="136893"/>
                  </a:lnTo>
                  <a:lnTo>
                    <a:pt x="48272" y="137629"/>
                  </a:lnTo>
                  <a:lnTo>
                    <a:pt x="48374" y="139674"/>
                  </a:lnTo>
                  <a:lnTo>
                    <a:pt x="64033" y="138938"/>
                  </a:lnTo>
                  <a:close/>
                </a:path>
                <a:path w="673100" h="142240">
                  <a:moveTo>
                    <a:pt x="88176" y="137693"/>
                  </a:moveTo>
                  <a:lnTo>
                    <a:pt x="88036" y="135648"/>
                  </a:lnTo>
                  <a:lnTo>
                    <a:pt x="82829" y="136093"/>
                  </a:lnTo>
                  <a:lnTo>
                    <a:pt x="77609" y="136194"/>
                  </a:lnTo>
                  <a:lnTo>
                    <a:pt x="72390" y="136486"/>
                  </a:lnTo>
                  <a:lnTo>
                    <a:pt x="72517" y="138531"/>
                  </a:lnTo>
                  <a:lnTo>
                    <a:pt x="77736" y="138239"/>
                  </a:lnTo>
                  <a:lnTo>
                    <a:pt x="82969" y="138137"/>
                  </a:lnTo>
                  <a:lnTo>
                    <a:pt x="88176" y="137693"/>
                  </a:lnTo>
                  <a:close/>
                </a:path>
                <a:path w="673100" h="142240">
                  <a:moveTo>
                    <a:pt x="112280" y="135750"/>
                  </a:moveTo>
                  <a:lnTo>
                    <a:pt x="112128" y="133718"/>
                  </a:lnTo>
                  <a:lnTo>
                    <a:pt x="96507" y="134975"/>
                  </a:lnTo>
                  <a:lnTo>
                    <a:pt x="96647" y="137020"/>
                  </a:lnTo>
                  <a:lnTo>
                    <a:pt x="112280" y="135750"/>
                  </a:lnTo>
                  <a:close/>
                </a:path>
                <a:path w="673100" h="142240">
                  <a:moveTo>
                    <a:pt x="136372" y="133807"/>
                  </a:moveTo>
                  <a:lnTo>
                    <a:pt x="136194" y="131762"/>
                  </a:lnTo>
                  <a:lnTo>
                    <a:pt x="120573" y="133019"/>
                  </a:lnTo>
                  <a:lnTo>
                    <a:pt x="120738" y="135064"/>
                  </a:lnTo>
                  <a:lnTo>
                    <a:pt x="136372" y="133807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32"/>
                  </a:lnTo>
                  <a:lnTo>
                    <a:pt x="144653" y="131089"/>
                  </a:lnTo>
                  <a:lnTo>
                    <a:pt x="144830" y="133134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31" y="129590"/>
                  </a:moveTo>
                  <a:lnTo>
                    <a:pt x="184327" y="127546"/>
                  </a:lnTo>
                  <a:lnTo>
                    <a:pt x="173951" y="128790"/>
                  </a:lnTo>
                  <a:lnTo>
                    <a:pt x="168744" y="129133"/>
                  </a:lnTo>
                  <a:lnTo>
                    <a:pt x="168935" y="131178"/>
                  </a:lnTo>
                  <a:lnTo>
                    <a:pt x="174155" y="130835"/>
                  </a:lnTo>
                  <a:lnTo>
                    <a:pt x="184531" y="129590"/>
                  </a:lnTo>
                  <a:close/>
                </a:path>
                <a:path w="673100" h="142240">
                  <a:moveTo>
                    <a:pt x="208559" y="126822"/>
                  </a:moveTo>
                  <a:lnTo>
                    <a:pt x="208318" y="124790"/>
                  </a:lnTo>
                  <a:lnTo>
                    <a:pt x="192760" y="126580"/>
                  </a:lnTo>
                  <a:lnTo>
                    <a:pt x="192976" y="128625"/>
                  </a:lnTo>
                  <a:lnTo>
                    <a:pt x="208559" y="126822"/>
                  </a:lnTo>
                  <a:close/>
                </a:path>
                <a:path w="673100" h="142240">
                  <a:moveTo>
                    <a:pt x="232575" y="124040"/>
                  </a:moveTo>
                  <a:lnTo>
                    <a:pt x="232321" y="122008"/>
                  </a:lnTo>
                  <a:lnTo>
                    <a:pt x="216750" y="123812"/>
                  </a:lnTo>
                  <a:lnTo>
                    <a:pt x="216992" y="125844"/>
                  </a:lnTo>
                  <a:lnTo>
                    <a:pt x="232575" y="124040"/>
                  </a:lnTo>
                  <a:close/>
                </a:path>
                <a:path w="673100" h="142240">
                  <a:moveTo>
                    <a:pt x="256590" y="121272"/>
                  </a:moveTo>
                  <a:lnTo>
                    <a:pt x="256311" y="119240"/>
                  </a:lnTo>
                  <a:lnTo>
                    <a:pt x="240753" y="121043"/>
                  </a:lnTo>
                  <a:lnTo>
                    <a:pt x="241007" y="123075"/>
                  </a:lnTo>
                  <a:lnTo>
                    <a:pt x="256590" y="121272"/>
                  </a:lnTo>
                  <a:close/>
                </a:path>
                <a:path w="673100" h="142240">
                  <a:moveTo>
                    <a:pt x="280492" y="117640"/>
                  </a:moveTo>
                  <a:lnTo>
                    <a:pt x="280187" y="115608"/>
                  </a:lnTo>
                  <a:lnTo>
                    <a:pt x="264706" y="117957"/>
                  </a:lnTo>
                  <a:lnTo>
                    <a:pt x="264985" y="119989"/>
                  </a:lnTo>
                  <a:lnTo>
                    <a:pt x="280492" y="117640"/>
                  </a:lnTo>
                  <a:close/>
                </a:path>
                <a:path w="673100" h="142240">
                  <a:moveTo>
                    <a:pt x="304393" y="114020"/>
                  </a:moveTo>
                  <a:lnTo>
                    <a:pt x="304076" y="111988"/>
                  </a:lnTo>
                  <a:lnTo>
                    <a:pt x="288582" y="114338"/>
                  </a:lnTo>
                  <a:lnTo>
                    <a:pt x="288886" y="116370"/>
                  </a:lnTo>
                  <a:lnTo>
                    <a:pt x="304393" y="114020"/>
                  </a:lnTo>
                  <a:close/>
                </a:path>
                <a:path w="673100" h="142240">
                  <a:moveTo>
                    <a:pt x="328295" y="110375"/>
                  </a:moveTo>
                  <a:lnTo>
                    <a:pt x="327952" y="108369"/>
                  </a:lnTo>
                  <a:lnTo>
                    <a:pt x="312458" y="110718"/>
                  </a:lnTo>
                  <a:lnTo>
                    <a:pt x="312788" y="112737"/>
                  </a:lnTo>
                  <a:lnTo>
                    <a:pt x="328295" y="110375"/>
                  </a:lnTo>
                  <a:close/>
                </a:path>
                <a:path w="673100" h="142240">
                  <a:moveTo>
                    <a:pt x="352056" y="105930"/>
                  </a:moveTo>
                  <a:lnTo>
                    <a:pt x="351688" y="103911"/>
                  </a:lnTo>
                  <a:lnTo>
                    <a:pt x="336296" y="106832"/>
                  </a:lnTo>
                  <a:lnTo>
                    <a:pt x="336651" y="108851"/>
                  </a:lnTo>
                  <a:lnTo>
                    <a:pt x="352056" y="105930"/>
                  </a:lnTo>
                  <a:close/>
                </a:path>
                <a:path w="673100" h="142240">
                  <a:moveTo>
                    <a:pt x="375805" y="101434"/>
                  </a:moveTo>
                  <a:lnTo>
                    <a:pt x="375412" y="99415"/>
                  </a:lnTo>
                  <a:lnTo>
                    <a:pt x="360019" y="102336"/>
                  </a:lnTo>
                  <a:lnTo>
                    <a:pt x="360400" y="104355"/>
                  </a:lnTo>
                  <a:lnTo>
                    <a:pt x="375805" y="101434"/>
                  </a:lnTo>
                  <a:close/>
                </a:path>
                <a:path w="673100" h="142240">
                  <a:moveTo>
                    <a:pt x="399542" y="96761"/>
                  </a:moveTo>
                  <a:lnTo>
                    <a:pt x="399110" y="94754"/>
                  </a:lnTo>
                  <a:lnTo>
                    <a:pt x="394042" y="96012"/>
                  </a:lnTo>
                  <a:lnTo>
                    <a:pt x="388874" y="96812"/>
                  </a:lnTo>
                  <a:lnTo>
                    <a:pt x="383755" y="97840"/>
                  </a:lnTo>
                  <a:lnTo>
                    <a:pt x="384162" y="99847"/>
                  </a:lnTo>
                  <a:lnTo>
                    <a:pt x="389293" y="98818"/>
                  </a:lnTo>
                  <a:lnTo>
                    <a:pt x="394462" y="98018"/>
                  </a:lnTo>
                  <a:lnTo>
                    <a:pt x="399542" y="96761"/>
                  </a:lnTo>
                  <a:close/>
                </a:path>
                <a:path w="673100" h="142240">
                  <a:moveTo>
                    <a:pt x="423113" y="91338"/>
                  </a:moveTo>
                  <a:lnTo>
                    <a:pt x="422656" y="89331"/>
                  </a:lnTo>
                  <a:lnTo>
                    <a:pt x="407390" y="92837"/>
                  </a:lnTo>
                  <a:lnTo>
                    <a:pt x="407822" y="94843"/>
                  </a:lnTo>
                  <a:lnTo>
                    <a:pt x="423113" y="91338"/>
                  </a:lnTo>
                  <a:close/>
                </a:path>
                <a:path w="673100" h="142240">
                  <a:moveTo>
                    <a:pt x="446684" y="85940"/>
                  </a:moveTo>
                  <a:lnTo>
                    <a:pt x="446189" y="83947"/>
                  </a:lnTo>
                  <a:lnTo>
                    <a:pt x="430923" y="87452"/>
                  </a:lnTo>
                  <a:lnTo>
                    <a:pt x="431393" y="89446"/>
                  </a:lnTo>
                  <a:lnTo>
                    <a:pt x="446684" y="85940"/>
                  </a:lnTo>
                  <a:close/>
                </a:path>
                <a:path w="673100" h="142240">
                  <a:moveTo>
                    <a:pt x="470077" y="79857"/>
                  </a:moveTo>
                  <a:lnTo>
                    <a:pt x="469557" y="77876"/>
                  </a:lnTo>
                  <a:lnTo>
                    <a:pt x="454444" y="81978"/>
                  </a:lnTo>
                  <a:lnTo>
                    <a:pt x="454939" y="83959"/>
                  </a:lnTo>
                  <a:lnTo>
                    <a:pt x="470077" y="79857"/>
                  </a:lnTo>
                  <a:close/>
                </a:path>
                <a:path w="673100" h="142240">
                  <a:moveTo>
                    <a:pt x="493420" y="73533"/>
                  </a:moveTo>
                  <a:lnTo>
                    <a:pt x="492861" y="71551"/>
                  </a:lnTo>
                  <a:lnTo>
                    <a:pt x="477748" y="75653"/>
                  </a:lnTo>
                  <a:lnTo>
                    <a:pt x="478282" y="77635"/>
                  </a:lnTo>
                  <a:lnTo>
                    <a:pt x="493420" y="73533"/>
                  </a:lnTo>
                  <a:close/>
                </a:path>
                <a:path w="673100" h="142240">
                  <a:moveTo>
                    <a:pt x="516610" y="66662"/>
                  </a:moveTo>
                  <a:lnTo>
                    <a:pt x="516013" y="64706"/>
                  </a:lnTo>
                  <a:lnTo>
                    <a:pt x="511022" y="66243"/>
                  </a:lnTo>
                  <a:lnTo>
                    <a:pt x="506082" y="67919"/>
                  </a:lnTo>
                  <a:lnTo>
                    <a:pt x="501053" y="69329"/>
                  </a:lnTo>
                  <a:lnTo>
                    <a:pt x="501624" y="71297"/>
                  </a:lnTo>
                  <a:lnTo>
                    <a:pt x="506653" y="69888"/>
                  </a:lnTo>
                  <a:lnTo>
                    <a:pt x="511619" y="68199"/>
                  </a:lnTo>
                  <a:lnTo>
                    <a:pt x="516610" y="66662"/>
                  </a:lnTo>
                  <a:close/>
                </a:path>
                <a:path w="673100" h="142240">
                  <a:moveTo>
                    <a:pt x="539686" y="59410"/>
                  </a:moveTo>
                  <a:lnTo>
                    <a:pt x="539051" y="57467"/>
                  </a:lnTo>
                  <a:lnTo>
                    <a:pt x="524116" y="62166"/>
                  </a:lnTo>
                  <a:lnTo>
                    <a:pt x="524725" y="64122"/>
                  </a:lnTo>
                  <a:lnTo>
                    <a:pt x="539686" y="59410"/>
                  </a:lnTo>
                  <a:close/>
                </a:path>
                <a:path w="673100" h="142240">
                  <a:moveTo>
                    <a:pt x="562546" y="51511"/>
                  </a:moveTo>
                  <a:lnTo>
                    <a:pt x="561860" y="49580"/>
                  </a:lnTo>
                  <a:lnTo>
                    <a:pt x="547128" y="54889"/>
                  </a:lnTo>
                  <a:lnTo>
                    <a:pt x="547789" y="56832"/>
                  </a:lnTo>
                  <a:lnTo>
                    <a:pt x="562546" y="51511"/>
                  </a:lnTo>
                  <a:close/>
                </a:path>
                <a:path w="673100" h="142240">
                  <a:moveTo>
                    <a:pt x="585292" y="43256"/>
                  </a:moveTo>
                  <a:lnTo>
                    <a:pt x="584555" y="41338"/>
                  </a:lnTo>
                  <a:lnTo>
                    <a:pt x="569836" y="46697"/>
                  </a:lnTo>
                  <a:lnTo>
                    <a:pt x="570547" y="48628"/>
                  </a:lnTo>
                  <a:lnTo>
                    <a:pt x="585292" y="43256"/>
                  </a:lnTo>
                  <a:close/>
                </a:path>
                <a:path w="673100" h="142240">
                  <a:moveTo>
                    <a:pt x="607695" y="34099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99"/>
                  </a:lnTo>
                  <a:close/>
                </a:path>
                <a:path w="673100" h="142240">
                  <a:moveTo>
                    <a:pt x="629831" y="24269"/>
                  </a:moveTo>
                  <a:lnTo>
                    <a:pt x="628954" y="22415"/>
                  </a:lnTo>
                  <a:lnTo>
                    <a:pt x="614730" y="28956"/>
                  </a:lnTo>
                  <a:lnTo>
                    <a:pt x="615556" y="30822"/>
                  </a:lnTo>
                  <a:lnTo>
                    <a:pt x="629831" y="24269"/>
                  </a:lnTo>
                  <a:close/>
                </a:path>
                <a:path w="673100" h="142240">
                  <a:moveTo>
                    <a:pt x="651560" y="13614"/>
                  </a:moveTo>
                  <a:lnTo>
                    <a:pt x="650608" y="11798"/>
                  </a:lnTo>
                  <a:lnTo>
                    <a:pt x="636663" y="18884"/>
                  </a:lnTo>
                  <a:lnTo>
                    <a:pt x="637552" y="20726"/>
                  </a:lnTo>
                  <a:lnTo>
                    <a:pt x="651560" y="13614"/>
                  </a:lnTo>
                  <a:close/>
                </a:path>
                <a:path w="673100" h="142240">
                  <a:moveTo>
                    <a:pt x="672719" y="1739"/>
                  </a:moveTo>
                  <a:lnTo>
                    <a:pt x="671639" y="0"/>
                  </a:lnTo>
                  <a:lnTo>
                    <a:pt x="667258" y="2806"/>
                  </a:lnTo>
                  <a:lnTo>
                    <a:pt x="662609" y="5219"/>
                  </a:lnTo>
                  <a:lnTo>
                    <a:pt x="658114" y="7848"/>
                  </a:lnTo>
                  <a:lnTo>
                    <a:pt x="659104" y="9639"/>
                  </a:lnTo>
                  <a:lnTo>
                    <a:pt x="663638" y="6997"/>
                  </a:lnTo>
                  <a:lnTo>
                    <a:pt x="668286" y="4584"/>
                  </a:lnTo>
                  <a:lnTo>
                    <a:pt x="672719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6" name="Image 595">
              <a:extLst>
                <a:ext uri="{FF2B5EF4-FFF2-40B4-BE49-F238E27FC236}">
                  <a16:creationId xmlns:a16="http://schemas.microsoft.com/office/drawing/2014/main" id="{DAC6391D-7608-67B1-AEED-EA1783574E7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0155" y="1034576"/>
              <a:ext cx="498274" cy="344928"/>
            </a:xfrm>
            <a:prstGeom prst="rect">
              <a:avLst/>
            </a:prstGeom>
          </p:spPr>
        </p:pic>
        <p:pic>
          <p:nvPicPr>
            <p:cNvPr id="17" name="Image 596">
              <a:extLst>
                <a:ext uri="{FF2B5EF4-FFF2-40B4-BE49-F238E27FC236}">
                  <a16:creationId xmlns:a16="http://schemas.microsoft.com/office/drawing/2014/main" id="{AE51FC25-603C-AFA6-1B59-A66AF7D2A16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53" y="1034360"/>
              <a:ext cx="497989" cy="344713"/>
            </a:xfrm>
            <a:prstGeom prst="rect">
              <a:avLst/>
            </a:prstGeom>
          </p:spPr>
        </p:pic>
        <p:sp>
          <p:nvSpPr>
            <p:cNvPr id="18" name="Graphic 597">
              <a:extLst>
                <a:ext uri="{FF2B5EF4-FFF2-40B4-BE49-F238E27FC236}">
                  <a16:creationId xmlns:a16="http://schemas.microsoft.com/office/drawing/2014/main" id="{0800DBAB-6114-3AC7-3A3D-9D4ADE837879}"/>
                </a:ext>
              </a:extLst>
            </p:cNvPr>
            <p:cNvSpPr/>
            <p:nvPr/>
          </p:nvSpPr>
          <p:spPr>
            <a:xfrm>
              <a:off x="1221318" y="1178335"/>
              <a:ext cx="594360" cy="79375"/>
            </a:xfrm>
            <a:custGeom>
              <a:avLst/>
              <a:gdLst/>
              <a:ahLst/>
              <a:cxnLst/>
              <a:rect l="l" t="t" r="r" b="b"/>
              <a:pathLst>
                <a:path w="594360" h="79375">
                  <a:moveTo>
                    <a:pt x="38417" y="63169"/>
                  </a:moveTo>
                  <a:lnTo>
                    <a:pt x="18288" y="63169"/>
                  </a:lnTo>
                  <a:lnTo>
                    <a:pt x="18288" y="46748"/>
                  </a:lnTo>
                  <a:lnTo>
                    <a:pt x="36106" y="46748"/>
                  </a:lnTo>
                  <a:lnTo>
                    <a:pt x="36106" y="30670"/>
                  </a:lnTo>
                  <a:lnTo>
                    <a:pt x="18288" y="30670"/>
                  </a:lnTo>
                  <a:lnTo>
                    <a:pt x="18288" y="16078"/>
                  </a:lnTo>
                  <a:lnTo>
                    <a:pt x="38188" y="16078"/>
                  </a:lnTo>
                  <a:lnTo>
                    <a:pt x="38188" y="0"/>
                  </a:lnTo>
                  <a:lnTo>
                    <a:pt x="0" y="0"/>
                  </a:lnTo>
                  <a:lnTo>
                    <a:pt x="0" y="79248"/>
                  </a:lnTo>
                  <a:lnTo>
                    <a:pt x="38417" y="79248"/>
                  </a:lnTo>
                  <a:lnTo>
                    <a:pt x="38417" y="63169"/>
                  </a:lnTo>
                  <a:close/>
                </a:path>
                <a:path w="594360" h="79375">
                  <a:moveTo>
                    <a:pt x="90373" y="0"/>
                  </a:moveTo>
                  <a:lnTo>
                    <a:pt x="72085" y="0"/>
                  </a:lnTo>
                  <a:lnTo>
                    <a:pt x="72085" y="61099"/>
                  </a:lnTo>
                  <a:lnTo>
                    <a:pt x="69418" y="63741"/>
                  </a:lnTo>
                  <a:lnTo>
                    <a:pt x="65951" y="63741"/>
                  </a:lnTo>
                  <a:lnTo>
                    <a:pt x="63296" y="61099"/>
                  </a:lnTo>
                  <a:lnTo>
                    <a:pt x="63296" y="0"/>
                  </a:lnTo>
                  <a:lnTo>
                    <a:pt x="45008" y="0"/>
                  </a:lnTo>
                  <a:lnTo>
                    <a:pt x="45008" y="69024"/>
                  </a:lnTo>
                  <a:lnTo>
                    <a:pt x="55308" y="79248"/>
                  </a:lnTo>
                  <a:lnTo>
                    <a:pt x="80073" y="79248"/>
                  </a:lnTo>
                  <a:lnTo>
                    <a:pt x="90373" y="69024"/>
                  </a:lnTo>
                  <a:lnTo>
                    <a:pt x="90373" y="0"/>
                  </a:lnTo>
                  <a:close/>
                </a:path>
                <a:path w="594360" h="79375">
                  <a:moveTo>
                    <a:pt x="146481" y="79248"/>
                  </a:moveTo>
                  <a:lnTo>
                    <a:pt x="137807" y="48234"/>
                  </a:lnTo>
                  <a:lnTo>
                    <a:pt x="137223" y="46164"/>
                  </a:lnTo>
                  <a:lnTo>
                    <a:pt x="145211" y="38239"/>
                  </a:lnTo>
                  <a:lnTo>
                    <a:pt x="145211" y="34455"/>
                  </a:lnTo>
                  <a:lnTo>
                    <a:pt x="145211" y="13779"/>
                  </a:lnTo>
                  <a:lnTo>
                    <a:pt x="145211" y="10223"/>
                  </a:lnTo>
                  <a:lnTo>
                    <a:pt x="134912" y="0"/>
                  </a:lnTo>
                  <a:lnTo>
                    <a:pt x="126936" y="0"/>
                  </a:lnTo>
                  <a:lnTo>
                    <a:pt x="126936" y="16421"/>
                  </a:lnTo>
                  <a:lnTo>
                    <a:pt x="126936" y="31813"/>
                  </a:lnTo>
                  <a:lnTo>
                    <a:pt x="124269" y="34455"/>
                  </a:lnTo>
                  <a:lnTo>
                    <a:pt x="116395" y="34455"/>
                  </a:lnTo>
                  <a:lnTo>
                    <a:pt x="116395" y="13779"/>
                  </a:lnTo>
                  <a:lnTo>
                    <a:pt x="124269" y="13779"/>
                  </a:lnTo>
                  <a:lnTo>
                    <a:pt x="126936" y="16421"/>
                  </a:lnTo>
                  <a:lnTo>
                    <a:pt x="126936" y="0"/>
                  </a:lnTo>
                  <a:lnTo>
                    <a:pt x="98120" y="0"/>
                  </a:lnTo>
                  <a:lnTo>
                    <a:pt x="98120" y="79248"/>
                  </a:lnTo>
                  <a:lnTo>
                    <a:pt x="116395" y="79248"/>
                  </a:lnTo>
                  <a:lnTo>
                    <a:pt x="116395" y="48234"/>
                  </a:lnTo>
                  <a:lnTo>
                    <a:pt x="119761" y="48234"/>
                  </a:lnTo>
                  <a:lnTo>
                    <a:pt x="127977" y="79248"/>
                  </a:lnTo>
                  <a:lnTo>
                    <a:pt x="146481" y="79248"/>
                  </a:lnTo>
                  <a:close/>
                </a:path>
                <a:path w="594360" h="79375">
                  <a:moveTo>
                    <a:pt x="196697" y="10210"/>
                  </a:moveTo>
                  <a:lnTo>
                    <a:pt x="186397" y="0"/>
                  </a:lnTo>
                  <a:lnTo>
                    <a:pt x="178422" y="0"/>
                  </a:lnTo>
                  <a:lnTo>
                    <a:pt x="178422" y="17564"/>
                  </a:lnTo>
                  <a:lnTo>
                    <a:pt x="178422" y="61671"/>
                  </a:lnTo>
                  <a:lnTo>
                    <a:pt x="175755" y="64312"/>
                  </a:lnTo>
                  <a:lnTo>
                    <a:pt x="171704" y="64312"/>
                  </a:lnTo>
                  <a:lnTo>
                    <a:pt x="169049" y="61671"/>
                  </a:lnTo>
                  <a:lnTo>
                    <a:pt x="169049" y="17564"/>
                  </a:lnTo>
                  <a:lnTo>
                    <a:pt x="171704" y="14922"/>
                  </a:lnTo>
                  <a:lnTo>
                    <a:pt x="175755" y="14922"/>
                  </a:lnTo>
                  <a:lnTo>
                    <a:pt x="178422" y="17564"/>
                  </a:lnTo>
                  <a:lnTo>
                    <a:pt x="178422" y="0"/>
                  </a:lnTo>
                  <a:lnTo>
                    <a:pt x="161061" y="0"/>
                  </a:lnTo>
                  <a:lnTo>
                    <a:pt x="150761" y="10210"/>
                  </a:lnTo>
                  <a:lnTo>
                    <a:pt x="150761" y="69024"/>
                  </a:lnTo>
                  <a:lnTo>
                    <a:pt x="161061" y="79248"/>
                  </a:lnTo>
                  <a:lnTo>
                    <a:pt x="186397" y="79248"/>
                  </a:lnTo>
                  <a:lnTo>
                    <a:pt x="196697" y="69024"/>
                  </a:lnTo>
                  <a:lnTo>
                    <a:pt x="196697" y="64312"/>
                  </a:lnTo>
                  <a:lnTo>
                    <a:pt x="196697" y="14922"/>
                  </a:lnTo>
                  <a:lnTo>
                    <a:pt x="196697" y="10210"/>
                  </a:lnTo>
                  <a:close/>
                </a:path>
                <a:path w="594360" h="79375">
                  <a:moveTo>
                    <a:pt x="250164" y="10210"/>
                  </a:moveTo>
                  <a:lnTo>
                    <a:pt x="239864" y="0"/>
                  </a:lnTo>
                  <a:lnTo>
                    <a:pt x="231889" y="0"/>
                  </a:lnTo>
                  <a:lnTo>
                    <a:pt x="231889" y="16421"/>
                  </a:lnTo>
                  <a:lnTo>
                    <a:pt x="231889" y="35598"/>
                  </a:lnTo>
                  <a:lnTo>
                    <a:pt x="229222" y="38239"/>
                  </a:lnTo>
                  <a:lnTo>
                    <a:pt x="222516" y="38239"/>
                  </a:lnTo>
                  <a:lnTo>
                    <a:pt x="222516" y="13779"/>
                  </a:lnTo>
                  <a:lnTo>
                    <a:pt x="229222" y="13779"/>
                  </a:lnTo>
                  <a:lnTo>
                    <a:pt x="231889" y="16421"/>
                  </a:lnTo>
                  <a:lnTo>
                    <a:pt x="231889" y="0"/>
                  </a:lnTo>
                  <a:lnTo>
                    <a:pt x="204228" y="0"/>
                  </a:lnTo>
                  <a:lnTo>
                    <a:pt x="204228" y="79248"/>
                  </a:lnTo>
                  <a:lnTo>
                    <a:pt x="222516" y="79248"/>
                  </a:lnTo>
                  <a:lnTo>
                    <a:pt x="222516" y="52019"/>
                  </a:lnTo>
                  <a:lnTo>
                    <a:pt x="239864" y="52019"/>
                  </a:lnTo>
                  <a:lnTo>
                    <a:pt x="250164" y="41795"/>
                  </a:lnTo>
                  <a:lnTo>
                    <a:pt x="250164" y="38239"/>
                  </a:lnTo>
                  <a:lnTo>
                    <a:pt x="250164" y="13779"/>
                  </a:lnTo>
                  <a:lnTo>
                    <a:pt x="250164" y="10210"/>
                  </a:lnTo>
                  <a:close/>
                </a:path>
                <a:path w="594360" h="79375">
                  <a:moveTo>
                    <a:pt x="294360" y="63169"/>
                  </a:moveTo>
                  <a:lnTo>
                    <a:pt x="274231" y="63169"/>
                  </a:lnTo>
                  <a:lnTo>
                    <a:pt x="274231" y="46748"/>
                  </a:lnTo>
                  <a:lnTo>
                    <a:pt x="292049" y="46748"/>
                  </a:lnTo>
                  <a:lnTo>
                    <a:pt x="292049" y="30670"/>
                  </a:lnTo>
                  <a:lnTo>
                    <a:pt x="274231" y="30670"/>
                  </a:lnTo>
                  <a:lnTo>
                    <a:pt x="274231" y="16078"/>
                  </a:lnTo>
                  <a:lnTo>
                    <a:pt x="294132" y="16078"/>
                  </a:lnTo>
                  <a:lnTo>
                    <a:pt x="294132" y="0"/>
                  </a:lnTo>
                  <a:lnTo>
                    <a:pt x="255943" y="0"/>
                  </a:lnTo>
                  <a:lnTo>
                    <a:pt x="255943" y="79248"/>
                  </a:lnTo>
                  <a:lnTo>
                    <a:pt x="294360" y="79248"/>
                  </a:lnTo>
                  <a:lnTo>
                    <a:pt x="294360" y="63169"/>
                  </a:lnTo>
                  <a:close/>
                </a:path>
                <a:path w="594360" h="79375">
                  <a:moveTo>
                    <a:pt x="321348" y="30670"/>
                  </a:moveTo>
                  <a:lnTo>
                    <a:pt x="298970" y="30670"/>
                  </a:lnTo>
                  <a:lnTo>
                    <a:pt x="298970" y="46748"/>
                  </a:lnTo>
                  <a:lnTo>
                    <a:pt x="319062" y="46748"/>
                  </a:lnTo>
                  <a:lnTo>
                    <a:pt x="321348" y="30670"/>
                  </a:lnTo>
                  <a:close/>
                </a:path>
                <a:path w="594360" h="79375">
                  <a:moveTo>
                    <a:pt x="370128" y="79248"/>
                  </a:moveTo>
                  <a:lnTo>
                    <a:pt x="367804" y="63169"/>
                  </a:lnTo>
                  <a:lnTo>
                    <a:pt x="365658" y="48348"/>
                  </a:lnTo>
                  <a:lnTo>
                    <a:pt x="360349" y="11595"/>
                  </a:lnTo>
                  <a:lnTo>
                    <a:pt x="358673" y="0"/>
                  </a:lnTo>
                  <a:lnTo>
                    <a:pt x="348615" y="0"/>
                  </a:lnTo>
                  <a:lnTo>
                    <a:pt x="348615" y="48348"/>
                  </a:lnTo>
                  <a:lnTo>
                    <a:pt x="340626" y="48348"/>
                  </a:lnTo>
                  <a:lnTo>
                    <a:pt x="344678" y="11595"/>
                  </a:lnTo>
                  <a:lnTo>
                    <a:pt x="348615" y="48348"/>
                  </a:lnTo>
                  <a:lnTo>
                    <a:pt x="348615" y="0"/>
                  </a:lnTo>
                  <a:lnTo>
                    <a:pt x="331482" y="0"/>
                  </a:lnTo>
                  <a:lnTo>
                    <a:pt x="320027" y="79248"/>
                  </a:lnTo>
                  <a:lnTo>
                    <a:pt x="337273" y="79248"/>
                  </a:lnTo>
                  <a:lnTo>
                    <a:pt x="339001" y="63169"/>
                  </a:lnTo>
                  <a:lnTo>
                    <a:pt x="350227" y="63169"/>
                  </a:lnTo>
                  <a:lnTo>
                    <a:pt x="351967" y="79248"/>
                  </a:lnTo>
                  <a:lnTo>
                    <a:pt x="370128" y="79248"/>
                  </a:lnTo>
                  <a:close/>
                </a:path>
                <a:path w="594360" h="79375">
                  <a:moveTo>
                    <a:pt x="412026" y="0"/>
                  </a:moveTo>
                  <a:lnTo>
                    <a:pt x="374764" y="0"/>
                  </a:lnTo>
                  <a:lnTo>
                    <a:pt x="374764" y="79248"/>
                  </a:lnTo>
                  <a:lnTo>
                    <a:pt x="393052" y="79248"/>
                  </a:lnTo>
                  <a:lnTo>
                    <a:pt x="393052" y="49047"/>
                  </a:lnTo>
                  <a:lnTo>
                    <a:pt x="409943" y="49047"/>
                  </a:lnTo>
                  <a:lnTo>
                    <a:pt x="409943" y="33070"/>
                  </a:lnTo>
                  <a:lnTo>
                    <a:pt x="393052" y="33070"/>
                  </a:lnTo>
                  <a:lnTo>
                    <a:pt x="393052" y="16078"/>
                  </a:lnTo>
                  <a:lnTo>
                    <a:pt x="412026" y="16078"/>
                  </a:lnTo>
                  <a:lnTo>
                    <a:pt x="412026" y="0"/>
                  </a:lnTo>
                  <a:close/>
                </a:path>
                <a:path w="594360" h="79375">
                  <a:moveTo>
                    <a:pt x="466166" y="79248"/>
                  </a:moveTo>
                  <a:lnTo>
                    <a:pt x="457492" y="48234"/>
                  </a:lnTo>
                  <a:lnTo>
                    <a:pt x="456907" y="46164"/>
                  </a:lnTo>
                  <a:lnTo>
                    <a:pt x="464896" y="38239"/>
                  </a:lnTo>
                  <a:lnTo>
                    <a:pt x="464896" y="34455"/>
                  </a:lnTo>
                  <a:lnTo>
                    <a:pt x="464896" y="13779"/>
                  </a:lnTo>
                  <a:lnTo>
                    <a:pt x="464896" y="10223"/>
                  </a:lnTo>
                  <a:lnTo>
                    <a:pt x="454596" y="0"/>
                  </a:lnTo>
                  <a:lnTo>
                    <a:pt x="446620" y="0"/>
                  </a:lnTo>
                  <a:lnTo>
                    <a:pt x="446620" y="16421"/>
                  </a:lnTo>
                  <a:lnTo>
                    <a:pt x="446620" y="31813"/>
                  </a:lnTo>
                  <a:lnTo>
                    <a:pt x="443953" y="34455"/>
                  </a:lnTo>
                  <a:lnTo>
                    <a:pt x="436079" y="34455"/>
                  </a:lnTo>
                  <a:lnTo>
                    <a:pt x="436079" y="13779"/>
                  </a:lnTo>
                  <a:lnTo>
                    <a:pt x="443953" y="13779"/>
                  </a:lnTo>
                  <a:lnTo>
                    <a:pt x="446620" y="16421"/>
                  </a:lnTo>
                  <a:lnTo>
                    <a:pt x="446620" y="0"/>
                  </a:lnTo>
                  <a:lnTo>
                    <a:pt x="417804" y="0"/>
                  </a:lnTo>
                  <a:lnTo>
                    <a:pt x="417804" y="79248"/>
                  </a:lnTo>
                  <a:lnTo>
                    <a:pt x="436079" y="79248"/>
                  </a:lnTo>
                  <a:lnTo>
                    <a:pt x="436079" y="48234"/>
                  </a:lnTo>
                  <a:lnTo>
                    <a:pt x="439445" y="48234"/>
                  </a:lnTo>
                  <a:lnTo>
                    <a:pt x="447662" y="79248"/>
                  </a:lnTo>
                  <a:lnTo>
                    <a:pt x="466166" y="79248"/>
                  </a:lnTo>
                  <a:close/>
                </a:path>
                <a:path w="594360" h="79375">
                  <a:moveTo>
                    <a:pt x="489889" y="0"/>
                  </a:moveTo>
                  <a:lnTo>
                    <a:pt x="471601" y="0"/>
                  </a:lnTo>
                  <a:lnTo>
                    <a:pt x="471601" y="79248"/>
                  </a:lnTo>
                  <a:lnTo>
                    <a:pt x="489889" y="79248"/>
                  </a:lnTo>
                  <a:lnTo>
                    <a:pt x="489889" y="0"/>
                  </a:lnTo>
                  <a:close/>
                </a:path>
                <a:path w="594360" h="79375">
                  <a:moveTo>
                    <a:pt x="541362" y="10223"/>
                  </a:moveTo>
                  <a:lnTo>
                    <a:pt x="531063" y="0"/>
                  </a:lnTo>
                  <a:lnTo>
                    <a:pt x="506882" y="0"/>
                  </a:lnTo>
                  <a:lnTo>
                    <a:pt x="496582" y="10223"/>
                  </a:lnTo>
                  <a:lnTo>
                    <a:pt x="496582" y="69024"/>
                  </a:lnTo>
                  <a:lnTo>
                    <a:pt x="506882" y="79248"/>
                  </a:lnTo>
                  <a:lnTo>
                    <a:pt x="531063" y="79248"/>
                  </a:lnTo>
                  <a:lnTo>
                    <a:pt x="541362" y="69024"/>
                  </a:lnTo>
                  <a:lnTo>
                    <a:pt x="541362" y="51333"/>
                  </a:lnTo>
                  <a:lnTo>
                    <a:pt x="523074" y="51333"/>
                  </a:lnTo>
                  <a:lnTo>
                    <a:pt x="523074" y="62242"/>
                  </a:lnTo>
                  <a:lnTo>
                    <a:pt x="520420" y="64884"/>
                  </a:lnTo>
                  <a:lnTo>
                    <a:pt x="517525" y="64884"/>
                  </a:lnTo>
                  <a:lnTo>
                    <a:pt x="514870" y="62242"/>
                  </a:lnTo>
                  <a:lnTo>
                    <a:pt x="514870" y="17576"/>
                  </a:lnTo>
                  <a:lnTo>
                    <a:pt x="517525" y="14935"/>
                  </a:lnTo>
                  <a:lnTo>
                    <a:pt x="520420" y="14935"/>
                  </a:lnTo>
                  <a:lnTo>
                    <a:pt x="523074" y="17576"/>
                  </a:lnTo>
                  <a:lnTo>
                    <a:pt x="523074" y="27901"/>
                  </a:lnTo>
                  <a:lnTo>
                    <a:pt x="541362" y="27901"/>
                  </a:lnTo>
                  <a:lnTo>
                    <a:pt x="541362" y="10223"/>
                  </a:lnTo>
                  <a:close/>
                </a:path>
                <a:path w="594360" h="79375">
                  <a:moveTo>
                    <a:pt x="594360" y="79248"/>
                  </a:moveTo>
                  <a:lnTo>
                    <a:pt x="592023" y="63169"/>
                  </a:lnTo>
                  <a:lnTo>
                    <a:pt x="589889" y="48348"/>
                  </a:lnTo>
                  <a:lnTo>
                    <a:pt x="584568" y="11595"/>
                  </a:lnTo>
                  <a:lnTo>
                    <a:pt x="582904" y="0"/>
                  </a:lnTo>
                  <a:lnTo>
                    <a:pt x="572846" y="0"/>
                  </a:lnTo>
                  <a:lnTo>
                    <a:pt x="572846" y="48348"/>
                  </a:lnTo>
                  <a:lnTo>
                    <a:pt x="564857" y="48348"/>
                  </a:lnTo>
                  <a:lnTo>
                    <a:pt x="568909" y="11595"/>
                  </a:lnTo>
                  <a:lnTo>
                    <a:pt x="572846" y="48348"/>
                  </a:lnTo>
                  <a:lnTo>
                    <a:pt x="572846" y="0"/>
                  </a:lnTo>
                  <a:lnTo>
                    <a:pt x="555713" y="0"/>
                  </a:lnTo>
                  <a:lnTo>
                    <a:pt x="544258" y="79248"/>
                  </a:lnTo>
                  <a:lnTo>
                    <a:pt x="561505" y="79248"/>
                  </a:lnTo>
                  <a:lnTo>
                    <a:pt x="563232" y="63169"/>
                  </a:lnTo>
                  <a:lnTo>
                    <a:pt x="574459" y="63169"/>
                  </a:lnTo>
                  <a:lnTo>
                    <a:pt x="576199" y="79248"/>
                  </a:lnTo>
                  <a:lnTo>
                    <a:pt x="594360" y="792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9" name="Image 598">
              <a:extLst>
                <a:ext uri="{FF2B5EF4-FFF2-40B4-BE49-F238E27FC236}">
                  <a16:creationId xmlns:a16="http://schemas.microsoft.com/office/drawing/2014/main" id="{B95029B0-BA8C-DA35-48FD-1AB02B96FD3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4166" y="731945"/>
              <a:ext cx="228879" cy="67271"/>
            </a:xfrm>
            <a:prstGeom prst="rect">
              <a:avLst/>
            </a:prstGeom>
          </p:spPr>
        </p:pic>
        <p:sp>
          <p:nvSpPr>
            <p:cNvPr id="20" name="Graphic 599">
              <a:extLst>
                <a:ext uri="{FF2B5EF4-FFF2-40B4-BE49-F238E27FC236}">
                  <a16:creationId xmlns:a16="http://schemas.microsoft.com/office/drawing/2014/main" id="{588EBD2B-C589-AC43-9ED7-CFADED966030}"/>
                </a:ext>
              </a:extLst>
            </p:cNvPr>
            <p:cNvSpPr/>
            <p:nvPr/>
          </p:nvSpPr>
          <p:spPr>
            <a:xfrm>
              <a:off x="1287701" y="645062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66"/>
                  </a:moveTo>
                  <a:lnTo>
                    <a:pt x="411175" y="443166"/>
                  </a:lnTo>
                  <a:lnTo>
                    <a:pt x="411175" y="445947"/>
                  </a:lnTo>
                  <a:lnTo>
                    <a:pt x="414172" y="445947"/>
                  </a:lnTo>
                  <a:lnTo>
                    <a:pt x="414172" y="457022"/>
                  </a:lnTo>
                  <a:lnTo>
                    <a:pt x="417258" y="457022"/>
                  </a:lnTo>
                  <a:lnTo>
                    <a:pt x="417258" y="445947"/>
                  </a:lnTo>
                  <a:lnTo>
                    <a:pt x="420255" y="445947"/>
                  </a:lnTo>
                  <a:lnTo>
                    <a:pt x="420255" y="443166"/>
                  </a:lnTo>
                  <a:close/>
                </a:path>
                <a:path w="462280" h="457834">
                  <a:moveTo>
                    <a:pt x="436905" y="457022"/>
                  </a:moveTo>
                  <a:lnTo>
                    <a:pt x="435711" y="449402"/>
                  </a:lnTo>
                  <a:lnTo>
                    <a:pt x="434682" y="442912"/>
                  </a:lnTo>
                  <a:lnTo>
                    <a:pt x="432422" y="442912"/>
                  </a:lnTo>
                  <a:lnTo>
                    <a:pt x="428853" y="451332"/>
                  </a:lnTo>
                  <a:lnTo>
                    <a:pt x="428078" y="449402"/>
                  </a:lnTo>
                  <a:lnTo>
                    <a:pt x="425462" y="442912"/>
                  </a:lnTo>
                  <a:lnTo>
                    <a:pt x="423202" y="442912"/>
                  </a:lnTo>
                  <a:lnTo>
                    <a:pt x="420725" y="457022"/>
                  </a:lnTo>
                  <a:lnTo>
                    <a:pt x="423824" y="457022"/>
                  </a:lnTo>
                  <a:lnTo>
                    <a:pt x="425030" y="449402"/>
                  </a:lnTo>
                  <a:lnTo>
                    <a:pt x="428231" y="457200"/>
                  </a:lnTo>
                  <a:lnTo>
                    <a:pt x="429475" y="457200"/>
                  </a:lnTo>
                  <a:lnTo>
                    <a:pt x="431939" y="451332"/>
                  </a:lnTo>
                  <a:lnTo>
                    <a:pt x="432752" y="449402"/>
                  </a:lnTo>
                  <a:lnTo>
                    <a:pt x="433806" y="457022"/>
                  </a:lnTo>
                  <a:lnTo>
                    <a:pt x="436905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69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97" y="279323"/>
                  </a:lnTo>
                  <a:lnTo>
                    <a:pt x="106667" y="256794"/>
                  </a:lnTo>
                  <a:lnTo>
                    <a:pt x="118618" y="243497"/>
                  </a:lnTo>
                  <a:lnTo>
                    <a:pt x="131178" y="229527"/>
                  </a:lnTo>
                  <a:lnTo>
                    <a:pt x="160985" y="209181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411" y="196443"/>
                  </a:lnTo>
                  <a:lnTo>
                    <a:pt x="301167" y="209194"/>
                  </a:lnTo>
                  <a:lnTo>
                    <a:pt x="330987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47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58"/>
                  </a:lnTo>
                  <a:lnTo>
                    <a:pt x="99783" y="205905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1" name="Image 600">
              <a:extLst>
                <a:ext uri="{FF2B5EF4-FFF2-40B4-BE49-F238E27FC236}">
                  <a16:creationId xmlns:a16="http://schemas.microsoft.com/office/drawing/2014/main" id="{7F45F1E3-A281-82F8-39F9-222F3CB7F6F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4315" y="426815"/>
              <a:ext cx="182874" cy="114833"/>
            </a:xfrm>
            <a:prstGeom prst="rect">
              <a:avLst/>
            </a:prstGeom>
          </p:spPr>
        </p:pic>
      </p:grpSp>
      <p:sp>
        <p:nvSpPr>
          <p:cNvPr id="22" name="Rectangle 66">
            <a:extLst>
              <a:ext uri="{FF2B5EF4-FFF2-40B4-BE49-F238E27FC236}">
                <a16:creationId xmlns:a16="http://schemas.microsoft.com/office/drawing/2014/main" id="{90B519DC-3385-4336-8BFB-140DA385D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836" y="1564419"/>
            <a:ext cx="109544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Europe-Africa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9" name="Image 690">
            <a:extLst>
              <a:ext uri="{FF2B5EF4-FFF2-40B4-BE49-F238E27FC236}">
                <a16:creationId xmlns:a16="http://schemas.microsoft.com/office/drawing/2014/main" id="{87971007-5156-C410-05E7-83FF143D4A6E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0" y="2150759"/>
            <a:ext cx="3603942" cy="89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F1E9957-1551-0422-7F6A-B7A767C99F16}"/>
              </a:ext>
            </a:extLst>
          </p:cNvPr>
          <p:cNvGrpSpPr>
            <a:grpSpLocks/>
          </p:cNvGrpSpPr>
          <p:nvPr/>
        </p:nvGrpSpPr>
        <p:grpSpPr>
          <a:xfrm>
            <a:off x="667958" y="3215626"/>
            <a:ext cx="3037205" cy="3150235"/>
            <a:chOff x="0" y="0"/>
            <a:chExt cx="3037205" cy="3150235"/>
          </a:xfrm>
        </p:grpSpPr>
        <p:sp>
          <p:nvSpPr>
            <p:cNvPr id="24" name="Graphic 692">
              <a:extLst>
                <a:ext uri="{FF2B5EF4-FFF2-40B4-BE49-F238E27FC236}">
                  <a16:creationId xmlns:a16="http://schemas.microsoft.com/office/drawing/2014/main" id="{3BC0FBF6-06A1-B627-752D-70EADB3A65AF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29447C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Graphic 693">
              <a:extLst>
                <a:ext uri="{FF2B5EF4-FFF2-40B4-BE49-F238E27FC236}">
                  <a16:creationId xmlns:a16="http://schemas.microsoft.com/office/drawing/2014/main" id="{FB7A554E-5109-2215-BC33-EB00758EDF4E}"/>
                </a:ext>
              </a:extLst>
            </p:cNvPr>
            <p:cNvSpPr/>
            <p:nvPr/>
          </p:nvSpPr>
          <p:spPr>
            <a:xfrm>
              <a:off x="1184211" y="4763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Graphic 694">
              <a:extLst>
                <a:ext uri="{FF2B5EF4-FFF2-40B4-BE49-F238E27FC236}">
                  <a16:creationId xmlns:a16="http://schemas.microsoft.com/office/drawing/2014/main" id="{A3062712-4DD2-EFDA-047E-463FC9695DD5}"/>
                </a:ext>
              </a:extLst>
            </p:cNvPr>
            <p:cNvSpPr/>
            <p:nvPr/>
          </p:nvSpPr>
          <p:spPr>
            <a:xfrm>
              <a:off x="1184215" y="4763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Graphic 695">
              <a:extLst>
                <a:ext uri="{FF2B5EF4-FFF2-40B4-BE49-F238E27FC236}">
                  <a16:creationId xmlns:a16="http://schemas.microsoft.com/office/drawing/2014/main" id="{A624955D-F125-5E77-2EB8-AE7E3BF3EB81}"/>
                </a:ext>
              </a:extLst>
            </p:cNvPr>
            <p:cNvSpPr/>
            <p:nvPr/>
          </p:nvSpPr>
          <p:spPr>
            <a:xfrm>
              <a:off x="1099903" y="4763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Graphic 696">
              <a:extLst>
                <a:ext uri="{FF2B5EF4-FFF2-40B4-BE49-F238E27FC236}">
                  <a16:creationId xmlns:a16="http://schemas.microsoft.com/office/drawing/2014/main" id="{D83F267B-7ADA-4ABB-22AD-4F7F3F51A3EE}"/>
                </a:ext>
              </a:extLst>
            </p:cNvPr>
            <p:cNvSpPr/>
            <p:nvPr/>
          </p:nvSpPr>
          <p:spPr>
            <a:xfrm>
              <a:off x="2302977" y="215572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Graphic 697">
              <a:extLst>
                <a:ext uri="{FF2B5EF4-FFF2-40B4-BE49-F238E27FC236}">
                  <a16:creationId xmlns:a16="http://schemas.microsoft.com/office/drawing/2014/main" id="{168A3216-B79F-E43D-FA18-ED77BEC0DC6C}"/>
                </a:ext>
              </a:extLst>
            </p:cNvPr>
            <p:cNvSpPr/>
            <p:nvPr/>
          </p:nvSpPr>
          <p:spPr>
            <a:xfrm>
              <a:off x="674117" y="215572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Graphic 698">
              <a:extLst>
                <a:ext uri="{FF2B5EF4-FFF2-40B4-BE49-F238E27FC236}">
                  <a16:creationId xmlns:a16="http://schemas.microsoft.com/office/drawing/2014/main" id="{34FDE8A7-BB68-A5DD-81F9-42DBCECE5730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Graphic 699">
              <a:extLst>
                <a:ext uri="{FF2B5EF4-FFF2-40B4-BE49-F238E27FC236}">
                  <a16:creationId xmlns:a16="http://schemas.microsoft.com/office/drawing/2014/main" id="{E8C331FF-B4C4-94B3-25E3-45703BED62BE}"/>
                </a:ext>
              </a:extLst>
            </p:cNvPr>
            <p:cNvSpPr/>
            <p:nvPr/>
          </p:nvSpPr>
          <p:spPr>
            <a:xfrm>
              <a:off x="717826" y="2908608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80" y="5715"/>
                  </a:lnTo>
                  <a:lnTo>
                    <a:pt x="5486" y="2870"/>
                  </a:lnTo>
                  <a:lnTo>
                    <a:pt x="1206" y="0"/>
                  </a:lnTo>
                  <a:lnTo>
                    <a:pt x="0" y="1663"/>
                  </a:lnTo>
                  <a:lnTo>
                    <a:pt x="4419" y="4622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74" y="19621"/>
                  </a:moveTo>
                  <a:lnTo>
                    <a:pt x="31064" y="17208"/>
                  </a:lnTo>
                  <a:lnTo>
                    <a:pt x="26352" y="14947"/>
                  </a:lnTo>
                  <a:lnTo>
                    <a:pt x="21805" y="12407"/>
                  </a:lnTo>
                  <a:lnTo>
                    <a:pt x="20815" y="14198"/>
                  </a:lnTo>
                  <a:lnTo>
                    <a:pt x="25387" y="16764"/>
                  </a:lnTo>
                  <a:lnTo>
                    <a:pt x="30111" y="19024"/>
                  </a:lnTo>
                  <a:lnTo>
                    <a:pt x="34759" y="21450"/>
                  </a:lnTo>
                  <a:lnTo>
                    <a:pt x="35674" y="19621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44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84"/>
                  </a:moveTo>
                  <a:lnTo>
                    <a:pt x="65189" y="33515"/>
                  </a:lnTo>
                  <a:lnTo>
                    <a:pt x="64363" y="35394"/>
                  </a:lnTo>
                  <a:lnTo>
                    <a:pt x="78879" y="41376"/>
                  </a:lnTo>
                  <a:lnTo>
                    <a:pt x="79654" y="39484"/>
                  </a:lnTo>
                  <a:close/>
                </a:path>
                <a:path w="720090" h="147955">
                  <a:moveTo>
                    <a:pt x="102095" y="48387"/>
                  </a:moveTo>
                  <a:lnTo>
                    <a:pt x="97155" y="46710"/>
                  </a:lnTo>
                  <a:lnTo>
                    <a:pt x="92341" y="44665"/>
                  </a:lnTo>
                  <a:lnTo>
                    <a:pt x="87515" y="42697"/>
                  </a:lnTo>
                  <a:lnTo>
                    <a:pt x="86753" y="44602"/>
                  </a:lnTo>
                  <a:lnTo>
                    <a:pt x="91592" y="46583"/>
                  </a:lnTo>
                  <a:lnTo>
                    <a:pt x="96418" y="48615"/>
                  </a:lnTo>
                  <a:lnTo>
                    <a:pt x="101371" y="50304"/>
                  </a:lnTo>
                  <a:lnTo>
                    <a:pt x="102095" y="48387"/>
                  </a:lnTo>
                  <a:close/>
                </a:path>
                <a:path w="720090" h="147955">
                  <a:moveTo>
                    <a:pt x="124802" y="56578"/>
                  </a:moveTo>
                  <a:lnTo>
                    <a:pt x="110083" y="51269"/>
                  </a:lnTo>
                  <a:lnTo>
                    <a:pt x="109372" y="53187"/>
                  </a:lnTo>
                  <a:lnTo>
                    <a:pt x="124129" y="58508"/>
                  </a:lnTo>
                  <a:lnTo>
                    <a:pt x="124802" y="56578"/>
                  </a:lnTo>
                  <a:close/>
                </a:path>
                <a:path w="720090" h="147955">
                  <a:moveTo>
                    <a:pt x="147713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13" y="64173"/>
                  </a:lnTo>
                  <a:close/>
                </a:path>
                <a:path w="720090" h="147955">
                  <a:moveTo>
                    <a:pt x="170751" y="71424"/>
                  </a:moveTo>
                  <a:lnTo>
                    <a:pt x="155803" y="66725"/>
                  </a:lnTo>
                  <a:lnTo>
                    <a:pt x="155194" y="68681"/>
                  </a:lnTo>
                  <a:lnTo>
                    <a:pt x="170154" y="73393"/>
                  </a:lnTo>
                  <a:lnTo>
                    <a:pt x="170751" y="71424"/>
                  </a:lnTo>
                  <a:close/>
                </a:path>
                <a:path w="720090" h="147955">
                  <a:moveTo>
                    <a:pt x="193979" y="77990"/>
                  </a:moveTo>
                  <a:lnTo>
                    <a:pt x="178866" y="73888"/>
                  </a:lnTo>
                  <a:lnTo>
                    <a:pt x="178295" y="75857"/>
                  </a:lnTo>
                  <a:lnTo>
                    <a:pt x="193433" y="79959"/>
                  </a:lnTo>
                  <a:lnTo>
                    <a:pt x="193979" y="77990"/>
                  </a:lnTo>
                  <a:close/>
                </a:path>
                <a:path w="720090" h="147955">
                  <a:moveTo>
                    <a:pt x="217297" y="84302"/>
                  </a:moveTo>
                  <a:lnTo>
                    <a:pt x="202171" y="80200"/>
                  </a:lnTo>
                  <a:lnTo>
                    <a:pt x="201637" y="82181"/>
                  </a:lnTo>
                  <a:lnTo>
                    <a:pt x="216776" y="86283"/>
                  </a:lnTo>
                  <a:lnTo>
                    <a:pt x="217297" y="84302"/>
                  </a:lnTo>
                  <a:close/>
                </a:path>
                <a:path w="720090" h="147955">
                  <a:moveTo>
                    <a:pt x="240728" y="90106"/>
                  </a:moveTo>
                  <a:lnTo>
                    <a:pt x="225475" y="86525"/>
                  </a:lnTo>
                  <a:lnTo>
                    <a:pt x="224980" y="88519"/>
                  </a:lnTo>
                  <a:lnTo>
                    <a:pt x="240245" y="92100"/>
                  </a:lnTo>
                  <a:lnTo>
                    <a:pt x="240728" y="90106"/>
                  </a:lnTo>
                  <a:close/>
                </a:path>
                <a:path w="720090" h="147955">
                  <a:moveTo>
                    <a:pt x="264261" y="95516"/>
                  </a:moveTo>
                  <a:lnTo>
                    <a:pt x="248996" y="92011"/>
                  </a:lnTo>
                  <a:lnTo>
                    <a:pt x="248526" y="94005"/>
                  </a:lnTo>
                  <a:lnTo>
                    <a:pt x="263817" y="97510"/>
                  </a:lnTo>
                  <a:lnTo>
                    <a:pt x="264261" y="95516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47"/>
                  </a:lnTo>
                  <a:lnTo>
                    <a:pt x="277634" y="98526"/>
                  </a:lnTo>
                  <a:lnTo>
                    <a:pt x="272542" y="97409"/>
                  </a:lnTo>
                  <a:lnTo>
                    <a:pt x="272097" y="99402"/>
                  </a:lnTo>
                  <a:lnTo>
                    <a:pt x="277202" y="100533"/>
                  </a:lnTo>
                  <a:lnTo>
                    <a:pt x="282270" y="101841"/>
                  </a:lnTo>
                  <a:lnTo>
                    <a:pt x="287401" y="102819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21"/>
                  </a:moveTo>
                  <a:lnTo>
                    <a:pt x="296164" y="102400"/>
                  </a:lnTo>
                  <a:lnTo>
                    <a:pt x="295757" y="104406"/>
                  </a:lnTo>
                  <a:lnTo>
                    <a:pt x="311162" y="107327"/>
                  </a:lnTo>
                  <a:lnTo>
                    <a:pt x="311556" y="105321"/>
                  </a:lnTo>
                  <a:close/>
                </a:path>
                <a:path w="720090" h="147955">
                  <a:moveTo>
                    <a:pt x="335292" y="109816"/>
                  </a:moveTo>
                  <a:lnTo>
                    <a:pt x="319900" y="106895"/>
                  </a:lnTo>
                  <a:lnTo>
                    <a:pt x="319519" y="108902"/>
                  </a:lnTo>
                  <a:lnTo>
                    <a:pt x="334924" y="111823"/>
                  </a:lnTo>
                  <a:lnTo>
                    <a:pt x="335292" y="109816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99" y="114465"/>
                  </a:lnTo>
                  <a:lnTo>
                    <a:pt x="353555" y="115265"/>
                  </a:lnTo>
                  <a:lnTo>
                    <a:pt x="358724" y="116027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77"/>
                  </a:lnTo>
                  <a:lnTo>
                    <a:pt x="367131" y="117297"/>
                  </a:lnTo>
                  <a:lnTo>
                    <a:pt x="382638" y="119659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31" y="121246"/>
                  </a:moveTo>
                  <a:lnTo>
                    <a:pt x="391337" y="118897"/>
                  </a:lnTo>
                  <a:lnTo>
                    <a:pt x="391033" y="120929"/>
                  </a:lnTo>
                  <a:lnTo>
                    <a:pt x="406539" y="123278"/>
                  </a:lnTo>
                  <a:lnTo>
                    <a:pt x="406831" y="121246"/>
                  </a:lnTo>
                  <a:close/>
                </a:path>
                <a:path w="720090" h="147955">
                  <a:moveTo>
                    <a:pt x="430733" y="124625"/>
                  </a:moveTo>
                  <a:lnTo>
                    <a:pt x="425538" y="124091"/>
                  </a:lnTo>
                  <a:lnTo>
                    <a:pt x="420370" y="123355"/>
                  </a:lnTo>
                  <a:lnTo>
                    <a:pt x="415213" y="122529"/>
                  </a:lnTo>
                  <a:lnTo>
                    <a:pt x="414934" y="124561"/>
                  </a:lnTo>
                  <a:lnTo>
                    <a:pt x="420103" y="125387"/>
                  </a:lnTo>
                  <a:lnTo>
                    <a:pt x="425272" y="126136"/>
                  </a:lnTo>
                  <a:lnTo>
                    <a:pt x="430466" y="126669"/>
                  </a:lnTo>
                  <a:lnTo>
                    <a:pt x="430733" y="124625"/>
                  </a:lnTo>
                  <a:close/>
                </a:path>
                <a:path w="720090" h="147955">
                  <a:moveTo>
                    <a:pt x="454736" y="127393"/>
                  </a:moveTo>
                  <a:lnTo>
                    <a:pt x="439166" y="125603"/>
                  </a:lnTo>
                  <a:lnTo>
                    <a:pt x="438912" y="127635"/>
                  </a:lnTo>
                  <a:lnTo>
                    <a:pt x="454494" y="129438"/>
                  </a:lnTo>
                  <a:lnTo>
                    <a:pt x="454736" y="127393"/>
                  </a:lnTo>
                  <a:close/>
                </a:path>
                <a:path w="720090" h="147955">
                  <a:moveTo>
                    <a:pt x="478726" y="130162"/>
                  </a:moveTo>
                  <a:lnTo>
                    <a:pt x="463169" y="128371"/>
                  </a:lnTo>
                  <a:lnTo>
                    <a:pt x="462927" y="130403"/>
                  </a:lnTo>
                  <a:lnTo>
                    <a:pt x="478510" y="132207"/>
                  </a:lnTo>
                  <a:lnTo>
                    <a:pt x="478726" y="130162"/>
                  </a:lnTo>
                  <a:close/>
                </a:path>
                <a:path w="720090" h="147955">
                  <a:moveTo>
                    <a:pt x="502729" y="132943"/>
                  </a:moveTo>
                  <a:lnTo>
                    <a:pt x="487172" y="131152"/>
                  </a:lnTo>
                  <a:lnTo>
                    <a:pt x="486956" y="133184"/>
                  </a:lnTo>
                  <a:lnTo>
                    <a:pt x="502526" y="134988"/>
                  </a:lnTo>
                  <a:lnTo>
                    <a:pt x="502729" y="132943"/>
                  </a:lnTo>
                  <a:close/>
                </a:path>
                <a:path w="720090" h="147955">
                  <a:moveTo>
                    <a:pt x="526796" y="134962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18" y="137007"/>
                  </a:lnTo>
                  <a:lnTo>
                    <a:pt x="526796" y="134962"/>
                  </a:lnTo>
                  <a:close/>
                </a:path>
                <a:path w="720090" h="147955">
                  <a:moveTo>
                    <a:pt x="550887" y="136906"/>
                  </a:moveTo>
                  <a:lnTo>
                    <a:pt x="535266" y="135648"/>
                  </a:lnTo>
                  <a:lnTo>
                    <a:pt x="535089" y="137693"/>
                  </a:lnTo>
                  <a:lnTo>
                    <a:pt x="550722" y="138950"/>
                  </a:lnTo>
                  <a:lnTo>
                    <a:pt x="550887" y="136906"/>
                  </a:lnTo>
                  <a:close/>
                </a:path>
                <a:path w="720090" h="147955">
                  <a:moveTo>
                    <a:pt x="574954" y="138849"/>
                  </a:moveTo>
                  <a:lnTo>
                    <a:pt x="559333" y="137591"/>
                  </a:lnTo>
                  <a:lnTo>
                    <a:pt x="559181" y="139636"/>
                  </a:lnTo>
                  <a:lnTo>
                    <a:pt x="574814" y="140893"/>
                  </a:lnTo>
                  <a:lnTo>
                    <a:pt x="574954" y="138849"/>
                  </a:lnTo>
                  <a:close/>
                </a:path>
                <a:path w="720090" h="147955">
                  <a:moveTo>
                    <a:pt x="599033" y="140652"/>
                  </a:moveTo>
                  <a:lnTo>
                    <a:pt x="593813" y="140487"/>
                  </a:lnTo>
                  <a:lnTo>
                    <a:pt x="588619" y="139915"/>
                  </a:lnTo>
                  <a:lnTo>
                    <a:pt x="583412" y="139534"/>
                  </a:lnTo>
                  <a:lnTo>
                    <a:pt x="583272" y="141579"/>
                  </a:lnTo>
                  <a:lnTo>
                    <a:pt x="588479" y="141947"/>
                  </a:lnTo>
                  <a:lnTo>
                    <a:pt x="593686" y="142532"/>
                  </a:lnTo>
                  <a:lnTo>
                    <a:pt x="598906" y="142697"/>
                  </a:lnTo>
                  <a:lnTo>
                    <a:pt x="599033" y="140652"/>
                  </a:lnTo>
                  <a:close/>
                </a:path>
                <a:path w="720090" h="147955">
                  <a:moveTo>
                    <a:pt x="623176" y="141782"/>
                  </a:moveTo>
                  <a:lnTo>
                    <a:pt x="607529" y="141046"/>
                  </a:lnTo>
                  <a:lnTo>
                    <a:pt x="607402" y="143090"/>
                  </a:lnTo>
                  <a:lnTo>
                    <a:pt x="623062" y="143840"/>
                  </a:lnTo>
                  <a:lnTo>
                    <a:pt x="623176" y="141782"/>
                  </a:lnTo>
                  <a:close/>
                </a:path>
                <a:path w="720090" h="147955">
                  <a:moveTo>
                    <a:pt x="647306" y="142938"/>
                  </a:moveTo>
                  <a:lnTo>
                    <a:pt x="631647" y="142201"/>
                  </a:lnTo>
                  <a:lnTo>
                    <a:pt x="631545" y="144246"/>
                  </a:lnTo>
                  <a:lnTo>
                    <a:pt x="647204" y="144983"/>
                  </a:lnTo>
                  <a:lnTo>
                    <a:pt x="647306" y="142938"/>
                  </a:lnTo>
                  <a:close/>
                </a:path>
                <a:path w="720090" h="147955">
                  <a:moveTo>
                    <a:pt x="671423" y="144081"/>
                  </a:moveTo>
                  <a:lnTo>
                    <a:pt x="655777" y="143344"/>
                  </a:lnTo>
                  <a:lnTo>
                    <a:pt x="655688" y="145389"/>
                  </a:lnTo>
                  <a:lnTo>
                    <a:pt x="671347" y="146138"/>
                  </a:lnTo>
                  <a:lnTo>
                    <a:pt x="671423" y="144081"/>
                  </a:lnTo>
                  <a:close/>
                </a:path>
                <a:path w="720090" h="147955">
                  <a:moveTo>
                    <a:pt x="695566" y="145148"/>
                  </a:moveTo>
                  <a:lnTo>
                    <a:pt x="679919" y="144475"/>
                  </a:lnTo>
                  <a:lnTo>
                    <a:pt x="679843" y="146519"/>
                  </a:lnTo>
                  <a:lnTo>
                    <a:pt x="695502" y="147193"/>
                  </a:lnTo>
                  <a:lnTo>
                    <a:pt x="695566" y="145148"/>
                  </a:lnTo>
                  <a:close/>
                </a:path>
                <a:path w="720090" h="147955">
                  <a:moveTo>
                    <a:pt x="719721" y="145503"/>
                  </a:moveTo>
                  <a:lnTo>
                    <a:pt x="704062" y="145275"/>
                  </a:lnTo>
                  <a:lnTo>
                    <a:pt x="703999" y="147320"/>
                  </a:lnTo>
                  <a:lnTo>
                    <a:pt x="719670" y="147561"/>
                  </a:lnTo>
                  <a:lnTo>
                    <a:pt x="719721" y="145503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48" name="Graphic 700">
              <a:extLst>
                <a:ext uri="{FF2B5EF4-FFF2-40B4-BE49-F238E27FC236}">
                  <a16:creationId xmlns:a16="http://schemas.microsoft.com/office/drawing/2014/main" id="{0EF7C75B-3339-DDB8-98E8-4BA00F33EDB5}"/>
                </a:ext>
              </a:extLst>
            </p:cNvPr>
            <p:cNvSpPr/>
            <p:nvPr/>
          </p:nvSpPr>
          <p:spPr>
            <a:xfrm>
              <a:off x="1445996" y="3055449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6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49" name="Graphic 701">
              <a:extLst>
                <a:ext uri="{FF2B5EF4-FFF2-40B4-BE49-F238E27FC236}">
                  <a16:creationId xmlns:a16="http://schemas.microsoft.com/office/drawing/2014/main" id="{3C0C5C4A-1741-B2BE-5F61-2D71149BC64B}"/>
                </a:ext>
              </a:extLst>
            </p:cNvPr>
            <p:cNvSpPr/>
            <p:nvPr/>
          </p:nvSpPr>
          <p:spPr>
            <a:xfrm>
              <a:off x="1639250" y="2913180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03"/>
                  </a:lnTo>
                  <a:lnTo>
                    <a:pt x="76" y="141947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90" y="140068"/>
                  </a:moveTo>
                  <a:lnTo>
                    <a:pt x="39789" y="138023"/>
                  </a:lnTo>
                  <a:lnTo>
                    <a:pt x="24142" y="138772"/>
                  </a:lnTo>
                  <a:lnTo>
                    <a:pt x="24231" y="140817"/>
                  </a:lnTo>
                  <a:lnTo>
                    <a:pt x="39890" y="140068"/>
                  </a:lnTo>
                  <a:close/>
                </a:path>
                <a:path w="673100" h="142240">
                  <a:moveTo>
                    <a:pt x="64033" y="138925"/>
                  </a:moveTo>
                  <a:lnTo>
                    <a:pt x="63919" y="136880"/>
                  </a:lnTo>
                  <a:lnTo>
                    <a:pt x="48272" y="137629"/>
                  </a:lnTo>
                  <a:lnTo>
                    <a:pt x="48374" y="139674"/>
                  </a:lnTo>
                  <a:lnTo>
                    <a:pt x="64033" y="138925"/>
                  </a:lnTo>
                  <a:close/>
                </a:path>
                <a:path w="673100" h="142240">
                  <a:moveTo>
                    <a:pt x="88176" y="137680"/>
                  </a:moveTo>
                  <a:lnTo>
                    <a:pt x="88036" y="135636"/>
                  </a:lnTo>
                  <a:lnTo>
                    <a:pt x="82829" y="136080"/>
                  </a:lnTo>
                  <a:lnTo>
                    <a:pt x="77609" y="136182"/>
                  </a:lnTo>
                  <a:lnTo>
                    <a:pt x="72390" y="136474"/>
                  </a:lnTo>
                  <a:lnTo>
                    <a:pt x="72517" y="138518"/>
                  </a:lnTo>
                  <a:lnTo>
                    <a:pt x="77736" y="138239"/>
                  </a:lnTo>
                  <a:lnTo>
                    <a:pt x="82969" y="138125"/>
                  </a:lnTo>
                  <a:lnTo>
                    <a:pt x="88176" y="137680"/>
                  </a:lnTo>
                  <a:close/>
                </a:path>
                <a:path w="673100" h="142240">
                  <a:moveTo>
                    <a:pt x="112280" y="135750"/>
                  </a:moveTo>
                  <a:lnTo>
                    <a:pt x="112128" y="133705"/>
                  </a:lnTo>
                  <a:lnTo>
                    <a:pt x="96507" y="134962"/>
                  </a:lnTo>
                  <a:lnTo>
                    <a:pt x="96647" y="137007"/>
                  </a:lnTo>
                  <a:lnTo>
                    <a:pt x="112280" y="135750"/>
                  </a:lnTo>
                  <a:close/>
                </a:path>
                <a:path w="673100" h="142240">
                  <a:moveTo>
                    <a:pt x="136372" y="133794"/>
                  </a:moveTo>
                  <a:lnTo>
                    <a:pt x="136194" y="131762"/>
                  </a:lnTo>
                  <a:lnTo>
                    <a:pt x="120586" y="133019"/>
                  </a:lnTo>
                  <a:lnTo>
                    <a:pt x="120738" y="135064"/>
                  </a:lnTo>
                  <a:lnTo>
                    <a:pt x="136372" y="133794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31" y="129578"/>
                  </a:moveTo>
                  <a:lnTo>
                    <a:pt x="184327" y="127546"/>
                  </a:lnTo>
                  <a:lnTo>
                    <a:pt x="173951" y="128778"/>
                  </a:lnTo>
                  <a:lnTo>
                    <a:pt x="168744" y="129120"/>
                  </a:lnTo>
                  <a:lnTo>
                    <a:pt x="168935" y="131165"/>
                  </a:lnTo>
                  <a:lnTo>
                    <a:pt x="174155" y="130822"/>
                  </a:lnTo>
                  <a:lnTo>
                    <a:pt x="184531" y="129578"/>
                  </a:lnTo>
                  <a:close/>
                </a:path>
                <a:path w="673100" h="142240">
                  <a:moveTo>
                    <a:pt x="208546" y="126809"/>
                  </a:moveTo>
                  <a:lnTo>
                    <a:pt x="208305" y="124777"/>
                  </a:lnTo>
                  <a:lnTo>
                    <a:pt x="192747" y="126580"/>
                  </a:lnTo>
                  <a:lnTo>
                    <a:pt x="192963" y="128612"/>
                  </a:lnTo>
                  <a:lnTo>
                    <a:pt x="208546" y="126809"/>
                  </a:lnTo>
                  <a:close/>
                </a:path>
                <a:path w="673100" h="142240">
                  <a:moveTo>
                    <a:pt x="232562" y="124028"/>
                  </a:moveTo>
                  <a:lnTo>
                    <a:pt x="232321" y="121996"/>
                  </a:lnTo>
                  <a:lnTo>
                    <a:pt x="216750" y="123799"/>
                  </a:lnTo>
                  <a:lnTo>
                    <a:pt x="216992" y="125831"/>
                  </a:lnTo>
                  <a:lnTo>
                    <a:pt x="232562" y="124028"/>
                  </a:lnTo>
                  <a:close/>
                </a:path>
                <a:path w="673100" h="142240">
                  <a:moveTo>
                    <a:pt x="256578" y="121259"/>
                  </a:moveTo>
                  <a:lnTo>
                    <a:pt x="256311" y="119227"/>
                  </a:lnTo>
                  <a:lnTo>
                    <a:pt x="240753" y="121031"/>
                  </a:lnTo>
                  <a:lnTo>
                    <a:pt x="241007" y="123063"/>
                  </a:lnTo>
                  <a:lnTo>
                    <a:pt x="256578" y="121259"/>
                  </a:lnTo>
                  <a:close/>
                </a:path>
                <a:path w="673100" h="142240">
                  <a:moveTo>
                    <a:pt x="280492" y="117627"/>
                  </a:moveTo>
                  <a:lnTo>
                    <a:pt x="280187" y="115608"/>
                  </a:lnTo>
                  <a:lnTo>
                    <a:pt x="264706" y="117957"/>
                  </a:lnTo>
                  <a:lnTo>
                    <a:pt x="264985" y="119989"/>
                  </a:lnTo>
                  <a:lnTo>
                    <a:pt x="280492" y="117627"/>
                  </a:lnTo>
                  <a:close/>
                </a:path>
                <a:path w="673100" h="142240">
                  <a:moveTo>
                    <a:pt x="304393" y="113995"/>
                  </a:moveTo>
                  <a:lnTo>
                    <a:pt x="304076" y="111975"/>
                  </a:lnTo>
                  <a:lnTo>
                    <a:pt x="288582" y="114325"/>
                  </a:lnTo>
                  <a:lnTo>
                    <a:pt x="288886" y="116357"/>
                  </a:lnTo>
                  <a:lnTo>
                    <a:pt x="304393" y="113995"/>
                  </a:lnTo>
                  <a:close/>
                </a:path>
                <a:path w="673100" h="142240">
                  <a:moveTo>
                    <a:pt x="328295" y="110375"/>
                  </a:moveTo>
                  <a:lnTo>
                    <a:pt x="327952" y="108356"/>
                  </a:lnTo>
                  <a:lnTo>
                    <a:pt x="312458" y="110705"/>
                  </a:lnTo>
                  <a:lnTo>
                    <a:pt x="312788" y="112725"/>
                  </a:lnTo>
                  <a:lnTo>
                    <a:pt x="328295" y="110375"/>
                  </a:lnTo>
                  <a:close/>
                </a:path>
                <a:path w="673100" h="142240">
                  <a:moveTo>
                    <a:pt x="352056" y="105918"/>
                  </a:moveTo>
                  <a:lnTo>
                    <a:pt x="351688" y="103898"/>
                  </a:lnTo>
                  <a:lnTo>
                    <a:pt x="336296" y="106819"/>
                  </a:lnTo>
                  <a:lnTo>
                    <a:pt x="336651" y="108839"/>
                  </a:lnTo>
                  <a:lnTo>
                    <a:pt x="352056" y="105918"/>
                  </a:lnTo>
                  <a:close/>
                </a:path>
                <a:path w="673100" h="142240">
                  <a:moveTo>
                    <a:pt x="375805" y="101409"/>
                  </a:moveTo>
                  <a:lnTo>
                    <a:pt x="375412" y="99390"/>
                  </a:lnTo>
                  <a:lnTo>
                    <a:pt x="360019" y="102323"/>
                  </a:lnTo>
                  <a:lnTo>
                    <a:pt x="360400" y="104330"/>
                  </a:lnTo>
                  <a:lnTo>
                    <a:pt x="375805" y="101409"/>
                  </a:lnTo>
                  <a:close/>
                </a:path>
                <a:path w="673100" h="142240">
                  <a:moveTo>
                    <a:pt x="399542" y="96748"/>
                  </a:moveTo>
                  <a:lnTo>
                    <a:pt x="399110" y="94742"/>
                  </a:lnTo>
                  <a:lnTo>
                    <a:pt x="394042" y="95999"/>
                  </a:lnTo>
                  <a:lnTo>
                    <a:pt x="388874" y="96799"/>
                  </a:lnTo>
                  <a:lnTo>
                    <a:pt x="383755" y="97828"/>
                  </a:lnTo>
                  <a:lnTo>
                    <a:pt x="384162" y="99834"/>
                  </a:lnTo>
                  <a:lnTo>
                    <a:pt x="389293" y="98806"/>
                  </a:lnTo>
                  <a:lnTo>
                    <a:pt x="394462" y="98005"/>
                  </a:lnTo>
                  <a:lnTo>
                    <a:pt x="399542" y="96748"/>
                  </a:lnTo>
                  <a:close/>
                </a:path>
                <a:path w="673100" h="142240">
                  <a:moveTo>
                    <a:pt x="423113" y="91325"/>
                  </a:moveTo>
                  <a:lnTo>
                    <a:pt x="422656" y="89319"/>
                  </a:lnTo>
                  <a:lnTo>
                    <a:pt x="407377" y="92837"/>
                  </a:lnTo>
                  <a:lnTo>
                    <a:pt x="407822" y="94830"/>
                  </a:lnTo>
                  <a:lnTo>
                    <a:pt x="423113" y="91325"/>
                  </a:lnTo>
                  <a:close/>
                </a:path>
                <a:path w="673100" h="142240">
                  <a:moveTo>
                    <a:pt x="446684" y="85928"/>
                  </a:moveTo>
                  <a:lnTo>
                    <a:pt x="446189" y="83934"/>
                  </a:lnTo>
                  <a:lnTo>
                    <a:pt x="430923" y="87439"/>
                  </a:lnTo>
                  <a:lnTo>
                    <a:pt x="431393" y="89433"/>
                  </a:lnTo>
                  <a:lnTo>
                    <a:pt x="446684" y="85928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53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07"/>
                  </a:moveTo>
                  <a:lnTo>
                    <a:pt x="492861" y="71526"/>
                  </a:lnTo>
                  <a:lnTo>
                    <a:pt x="477748" y="75628"/>
                  </a:lnTo>
                  <a:lnTo>
                    <a:pt x="478282" y="77609"/>
                  </a:lnTo>
                  <a:lnTo>
                    <a:pt x="493420" y="73507"/>
                  </a:lnTo>
                  <a:close/>
                </a:path>
                <a:path w="673100" h="142240">
                  <a:moveTo>
                    <a:pt x="516610" y="66662"/>
                  </a:moveTo>
                  <a:lnTo>
                    <a:pt x="516013" y="64693"/>
                  </a:lnTo>
                  <a:lnTo>
                    <a:pt x="511022" y="66230"/>
                  </a:lnTo>
                  <a:lnTo>
                    <a:pt x="506082" y="67919"/>
                  </a:lnTo>
                  <a:lnTo>
                    <a:pt x="501053" y="69316"/>
                  </a:lnTo>
                  <a:lnTo>
                    <a:pt x="501624" y="71285"/>
                  </a:lnTo>
                  <a:lnTo>
                    <a:pt x="506653" y="69888"/>
                  </a:lnTo>
                  <a:lnTo>
                    <a:pt x="511619" y="68186"/>
                  </a:lnTo>
                  <a:lnTo>
                    <a:pt x="516610" y="66662"/>
                  </a:lnTo>
                  <a:close/>
                </a:path>
                <a:path w="673100" h="142240">
                  <a:moveTo>
                    <a:pt x="539686" y="59397"/>
                  </a:moveTo>
                  <a:lnTo>
                    <a:pt x="539051" y="57454"/>
                  </a:lnTo>
                  <a:lnTo>
                    <a:pt x="524116" y="62153"/>
                  </a:lnTo>
                  <a:lnTo>
                    <a:pt x="524725" y="64109"/>
                  </a:lnTo>
                  <a:lnTo>
                    <a:pt x="539686" y="59397"/>
                  </a:lnTo>
                  <a:close/>
                </a:path>
                <a:path w="673100" h="142240">
                  <a:moveTo>
                    <a:pt x="562546" y="51498"/>
                  </a:moveTo>
                  <a:lnTo>
                    <a:pt x="561860" y="49568"/>
                  </a:lnTo>
                  <a:lnTo>
                    <a:pt x="547128" y="54876"/>
                  </a:lnTo>
                  <a:lnTo>
                    <a:pt x="547789" y="56819"/>
                  </a:lnTo>
                  <a:lnTo>
                    <a:pt x="562546" y="51498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25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31" y="24269"/>
                  </a:moveTo>
                  <a:lnTo>
                    <a:pt x="628954" y="22415"/>
                  </a:lnTo>
                  <a:lnTo>
                    <a:pt x="614730" y="28943"/>
                  </a:lnTo>
                  <a:lnTo>
                    <a:pt x="615556" y="30822"/>
                  </a:lnTo>
                  <a:lnTo>
                    <a:pt x="629831" y="24269"/>
                  </a:lnTo>
                  <a:close/>
                </a:path>
                <a:path w="673100" h="142240">
                  <a:moveTo>
                    <a:pt x="651560" y="13601"/>
                  </a:moveTo>
                  <a:lnTo>
                    <a:pt x="650608" y="11785"/>
                  </a:lnTo>
                  <a:lnTo>
                    <a:pt x="636663" y="18872"/>
                  </a:lnTo>
                  <a:lnTo>
                    <a:pt x="637552" y="20713"/>
                  </a:lnTo>
                  <a:lnTo>
                    <a:pt x="651560" y="13601"/>
                  </a:lnTo>
                  <a:close/>
                </a:path>
                <a:path w="673100" h="142240">
                  <a:moveTo>
                    <a:pt x="672719" y="1727"/>
                  </a:moveTo>
                  <a:lnTo>
                    <a:pt x="671639" y="0"/>
                  </a:lnTo>
                  <a:lnTo>
                    <a:pt x="667258" y="2794"/>
                  </a:lnTo>
                  <a:lnTo>
                    <a:pt x="662609" y="5207"/>
                  </a:lnTo>
                  <a:lnTo>
                    <a:pt x="658114" y="7835"/>
                  </a:lnTo>
                  <a:lnTo>
                    <a:pt x="659104" y="9626"/>
                  </a:lnTo>
                  <a:lnTo>
                    <a:pt x="663638" y="6985"/>
                  </a:lnTo>
                  <a:lnTo>
                    <a:pt x="668286" y="4572"/>
                  </a:lnTo>
                  <a:lnTo>
                    <a:pt x="672719" y="1727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050" name="Image 702">
              <a:extLst>
                <a:ext uri="{FF2B5EF4-FFF2-40B4-BE49-F238E27FC236}">
                  <a16:creationId xmlns:a16="http://schemas.microsoft.com/office/drawing/2014/main" id="{E0F621B5-0FF3-7BAD-8443-E181865B90C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80155" y="1034580"/>
              <a:ext cx="498274" cy="344923"/>
            </a:xfrm>
            <a:prstGeom prst="rect">
              <a:avLst/>
            </a:prstGeom>
          </p:spPr>
        </p:pic>
        <p:pic>
          <p:nvPicPr>
            <p:cNvPr id="2051" name="Image 703">
              <a:extLst>
                <a:ext uri="{FF2B5EF4-FFF2-40B4-BE49-F238E27FC236}">
                  <a16:creationId xmlns:a16="http://schemas.microsoft.com/office/drawing/2014/main" id="{5CF7F1CD-4A83-FD28-AC49-9F87D340522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53" y="1034359"/>
              <a:ext cx="497988" cy="344707"/>
            </a:xfrm>
            <a:prstGeom prst="rect">
              <a:avLst/>
            </a:prstGeom>
          </p:spPr>
        </p:pic>
        <p:sp>
          <p:nvSpPr>
            <p:cNvPr id="2052" name="Graphic 704">
              <a:extLst>
                <a:ext uri="{FF2B5EF4-FFF2-40B4-BE49-F238E27FC236}">
                  <a16:creationId xmlns:a16="http://schemas.microsoft.com/office/drawing/2014/main" id="{4F41493E-8AD5-6D97-A0CB-34DFD96E79FB}"/>
                </a:ext>
              </a:extLst>
            </p:cNvPr>
            <p:cNvSpPr/>
            <p:nvPr/>
          </p:nvSpPr>
          <p:spPr>
            <a:xfrm>
              <a:off x="1200706" y="1193892"/>
              <a:ext cx="594360" cy="137795"/>
            </a:xfrm>
            <a:custGeom>
              <a:avLst/>
              <a:gdLst/>
              <a:ahLst/>
              <a:cxnLst/>
              <a:rect l="l" t="t" r="r" b="b"/>
              <a:pathLst>
                <a:path w="594360" h="137795">
                  <a:moveTo>
                    <a:pt x="77673" y="18046"/>
                  </a:moveTo>
                  <a:lnTo>
                    <a:pt x="59804" y="317"/>
                  </a:lnTo>
                  <a:lnTo>
                    <a:pt x="17856" y="317"/>
                  </a:lnTo>
                  <a:lnTo>
                    <a:pt x="0" y="18046"/>
                  </a:lnTo>
                  <a:lnTo>
                    <a:pt x="0" y="120040"/>
                  </a:lnTo>
                  <a:lnTo>
                    <a:pt x="17856" y="137769"/>
                  </a:lnTo>
                  <a:lnTo>
                    <a:pt x="59804" y="137769"/>
                  </a:lnTo>
                  <a:lnTo>
                    <a:pt x="77673" y="120040"/>
                  </a:lnTo>
                  <a:lnTo>
                    <a:pt x="77673" y="89369"/>
                  </a:lnTo>
                  <a:lnTo>
                    <a:pt x="45961" y="89369"/>
                  </a:lnTo>
                  <a:lnTo>
                    <a:pt x="45961" y="108292"/>
                  </a:lnTo>
                  <a:lnTo>
                    <a:pt x="41338" y="112864"/>
                  </a:lnTo>
                  <a:lnTo>
                    <a:pt x="36322" y="112864"/>
                  </a:lnTo>
                  <a:lnTo>
                    <a:pt x="31711" y="108292"/>
                  </a:lnTo>
                  <a:lnTo>
                    <a:pt x="31711" y="30797"/>
                  </a:lnTo>
                  <a:lnTo>
                    <a:pt x="36322" y="26212"/>
                  </a:lnTo>
                  <a:lnTo>
                    <a:pt x="41338" y="26212"/>
                  </a:lnTo>
                  <a:lnTo>
                    <a:pt x="45961" y="30797"/>
                  </a:lnTo>
                  <a:lnTo>
                    <a:pt x="45961" y="48729"/>
                  </a:lnTo>
                  <a:lnTo>
                    <a:pt x="77673" y="48729"/>
                  </a:lnTo>
                  <a:lnTo>
                    <a:pt x="77673" y="18046"/>
                  </a:lnTo>
                  <a:close/>
                </a:path>
                <a:path w="594360" h="137795">
                  <a:moveTo>
                    <a:pt x="156679" y="109893"/>
                  </a:moveTo>
                  <a:lnTo>
                    <a:pt x="121767" y="109893"/>
                  </a:lnTo>
                  <a:lnTo>
                    <a:pt x="121767" y="81407"/>
                  </a:lnTo>
                  <a:lnTo>
                    <a:pt x="152666" y="81407"/>
                  </a:lnTo>
                  <a:lnTo>
                    <a:pt x="152666" y="53517"/>
                  </a:lnTo>
                  <a:lnTo>
                    <a:pt x="121767" y="53517"/>
                  </a:lnTo>
                  <a:lnTo>
                    <a:pt x="121767" y="28219"/>
                  </a:lnTo>
                  <a:lnTo>
                    <a:pt x="156286" y="28219"/>
                  </a:lnTo>
                  <a:lnTo>
                    <a:pt x="156286" y="330"/>
                  </a:lnTo>
                  <a:lnTo>
                    <a:pt x="90055" y="330"/>
                  </a:lnTo>
                  <a:lnTo>
                    <a:pt x="90055" y="137782"/>
                  </a:lnTo>
                  <a:lnTo>
                    <a:pt x="156679" y="137782"/>
                  </a:lnTo>
                  <a:lnTo>
                    <a:pt x="156679" y="109893"/>
                  </a:lnTo>
                  <a:close/>
                </a:path>
                <a:path w="594360" h="137795">
                  <a:moveTo>
                    <a:pt x="249605" y="330"/>
                  </a:moveTo>
                  <a:lnTo>
                    <a:pt x="221513" y="330"/>
                  </a:lnTo>
                  <a:lnTo>
                    <a:pt x="221513" y="71437"/>
                  </a:lnTo>
                  <a:lnTo>
                    <a:pt x="195630" y="330"/>
                  </a:lnTo>
                  <a:lnTo>
                    <a:pt x="168732" y="330"/>
                  </a:lnTo>
                  <a:lnTo>
                    <a:pt x="168732" y="137782"/>
                  </a:lnTo>
                  <a:lnTo>
                    <a:pt x="196824" y="137782"/>
                  </a:lnTo>
                  <a:lnTo>
                    <a:pt x="196824" y="65074"/>
                  </a:lnTo>
                  <a:lnTo>
                    <a:pt x="222516" y="137782"/>
                  </a:lnTo>
                  <a:lnTo>
                    <a:pt x="249605" y="137782"/>
                  </a:lnTo>
                  <a:lnTo>
                    <a:pt x="249605" y="330"/>
                  </a:lnTo>
                  <a:close/>
                </a:path>
                <a:path w="594360" h="137795">
                  <a:moveTo>
                    <a:pt x="337934" y="0"/>
                  </a:moveTo>
                  <a:lnTo>
                    <a:pt x="259664" y="0"/>
                  </a:lnTo>
                  <a:lnTo>
                    <a:pt x="259664" y="29210"/>
                  </a:lnTo>
                  <a:lnTo>
                    <a:pt x="282943" y="29210"/>
                  </a:lnTo>
                  <a:lnTo>
                    <a:pt x="282943" y="137160"/>
                  </a:lnTo>
                  <a:lnTo>
                    <a:pt x="314655" y="137160"/>
                  </a:lnTo>
                  <a:lnTo>
                    <a:pt x="314655" y="29210"/>
                  </a:lnTo>
                  <a:lnTo>
                    <a:pt x="337934" y="29210"/>
                  </a:lnTo>
                  <a:lnTo>
                    <a:pt x="337934" y="0"/>
                  </a:lnTo>
                  <a:close/>
                </a:path>
                <a:path w="594360" h="137795">
                  <a:moveTo>
                    <a:pt x="431876" y="137769"/>
                  </a:moveTo>
                  <a:lnTo>
                    <a:pt x="416826" y="83985"/>
                  </a:lnTo>
                  <a:lnTo>
                    <a:pt x="415823" y="80403"/>
                  </a:lnTo>
                  <a:lnTo>
                    <a:pt x="429666" y="66662"/>
                  </a:lnTo>
                  <a:lnTo>
                    <a:pt x="429666" y="60083"/>
                  </a:lnTo>
                  <a:lnTo>
                    <a:pt x="429666" y="24231"/>
                  </a:lnTo>
                  <a:lnTo>
                    <a:pt x="429666" y="18059"/>
                  </a:lnTo>
                  <a:lnTo>
                    <a:pt x="411810" y="330"/>
                  </a:lnTo>
                  <a:lnTo>
                    <a:pt x="397954" y="330"/>
                  </a:lnTo>
                  <a:lnTo>
                    <a:pt x="397954" y="28816"/>
                  </a:lnTo>
                  <a:lnTo>
                    <a:pt x="397954" y="55499"/>
                  </a:lnTo>
                  <a:lnTo>
                    <a:pt x="393344" y="60083"/>
                  </a:lnTo>
                  <a:lnTo>
                    <a:pt x="379691" y="60083"/>
                  </a:lnTo>
                  <a:lnTo>
                    <a:pt x="379691" y="24231"/>
                  </a:lnTo>
                  <a:lnTo>
                    <a:pt x="393344" y="24231"/>
                  </a:lnTo>
                  <a:lnTo>
                    <a:pt x="397954" y="28816"/>
                  </a:lnTo>
                  <a:lnTo>
                    <a:pt x="397954" y="330"/>
                  </a:lnTo>
                  <a:lnTo>
                    <a:pt x="347992" y="330"/>
                  </a:lnTo>
                  <a:lnTo>
                    <a:pt x="347992" y="137769"/>
                  </a:lnTo>
                  <a:lnTo>
                    <a:pt x="379691" y="137769"/>
                  </a:lnTo>
                  <a:lnTo>
                    <a:pt x="379691" y="83985"/>
                  </a:lnTo>
                  <a:lnTo>
                    <a:pt x="385521" y="83985"/>
                  </a:lnTo>
                  <a:lnTo>
                    <a:pt x="399770" y="137769"/>
                  </a:lnTo>
                  <a:lnTo>
                    <a:pt x="431876" y="137769"/>
                  </a:lnTo>
                  <a:close/>
                </a:path>
                <a:path w="594360" h="137795">
                  <a:moveTo>
                    <a:pt x="525246" y="137769"/>
                  </a:moveTo>
                  <a:lnTo>
                    <a:pt x="521220" y="109880"/>
                  </a:lnTo>
                  <a:lnTo>
                    <a:pt x="517499" y="84188"/>
                  </a:lnTo>
                  <a:lnTo>
                    <a:pt x="508279" y="20447"/>
                  </a:lnTo>
                  <a:lnTo>
                    <a:pt x="505371" y="330"/>
                  </a:lnTo>
                  <a:lnTo>
                    <a:pt x="487908" y="330"/>
                  </a:lnTo>
                  <a:lnTo>
                    <a:pt x="487908" y="84188"/>
                  </a:lnTo>
                  <a:lnTo>
                    <a:pt x="474065" y="84188"/>
                  </a:lnTo>
                  <a:lnTo>
                    <a:pt x="481088" y="20447"/>
                  </a:lnTo>
                  <a:lnTo>
                    <a:pt x="487908" y="84188"/>
                  </a:lnTo>
                  <a:lnTo>
                    <a:pt x="487908" y="330"/>
                  </a:lnTo>
                  <a:lnTo>
                    <a:pt x="458216" y="330"/>
                  </a:lnTo>
                  <a:lnTo>
                    <a:pt x="438340" y="137769"/>
                  </a:lnTo>
                  <a:lnTo>
                    <a:pt x="468249" y="137769"/>
                  </a:lnTo>
                  <a:lnTo>
                    <a:pt x="471258" y="109880"/>
                  </a:lnTo>
                  <a:lnTo>
                    <a:pt x="490728" y="109880"/>
                  </a:lnTo>
                  <a:lnTo>
                    <a:pt x="493737" y="137769"/>
                  </a:lnTo>
                  <a:lnTo>
                    <a:pt x="525246" y="137769"/>
                  </a:lnTo>
                  <a:close/>
                </a:path>
                <a:path w="594360" h="137795">
                  <a:moveTo>
                    <a:pt x="594360" y="109550"/>
                  </a:moveTo>
                  <a:lnTo>
                    <a:pt x="565658" y="109550"/>
                  </a:lnTo>
                  <a:lnTo>
                    <a:pt x="565658" y="330"/>
                  </a:lnTo>
                  <a:lnTo>
                    <a:pt x="533946" y="330"/>
                  </a:lnTo>
                  <a:lnTo>
                    <a:pt x="533946" y="109550"/>
                  </a:lnTo>
                  <a:lnTo>
                    <a:pt x="533946" y="137490"/>
                  </a:lnTo>
                  <a:lnTo>
                    <a:pt x="594360" y="137490"/>
                  </a:lnTo>
                  <a:lnTo>
                    <a:pt x="594360" y="1095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053" name="Image 705">
              <a:extLst>
                <a:ext uri="{FF2B5EF4-FFF2-40B4-BE49-F238E27FC236}">
                  <a16:creationId xmlns:a16="http://schemas.microsoft.com/office/drawing/2014/main" id="{52392C10-2D4C-E156-6E69-DF10CF05D13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2826" y="747830"/>
              <a:ext cx="228879" cy="67271"/>
            </a:xfrm>
            <a:prstGeom prst="rect">
              <a:avLst/>
            </a:prstGeom>
          </p:spPr>
        </p:pic>
        <p:sp>
          <p:nvSpPr>
            <p:cNvPr id="2054" name="Graphic 706">
              <a:extLst>
                <a:ext uri="{FF2B5EF4-FFF2-40B4-BE49-F238E27FC236}">
                  <a16:creationId xmlns:a16="http://schemas.microsoft.com/office/drawing/2014/main" id="{3BD9058A-F113-C8E3-2D8D-979942326569}"/>
                </a:ext>
              </a:extLst>
            </p:cNvPr>
            <p:cNvSpPr/>
            <p:nvPr/>
          </p:nvSpPr>
          <p:spPr>
            <a:xfrm>
              <a:off x="1266365" y="660949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66"/>
                  </a:moveTo>
                  <a:lnTo>
                    <a:pt x="411175" y="443166"/>
                  </a:lnTo>
                  <a:lnTo>
                    <a:pt x="411175" y="445947"/>
                  </a:lnTo>
                  <a:lnTo>
                    <a:pt x="414172" y="445947"/>
                  </a:lnTo>
                  <a:lnTo>
                    <a:pt x="414172" y="457022"/>
                  </a:lnTo>
                  <a:lnTo>
                    <a:pt x="417258" y="457022"/>
                  </a:lnTo>
                  <a:lnTo>
                    <a:pt x="417258" y="445947"/>
                  </a:lnTo>
                  <a:lnTo>
                    <a:pt x="420255" y="445947"/>
                  </a:lnTo>
                  <a:lnTo>
                    <a:pt x="420255" y="443166"/>
                  </a:lnTo>
                  <a:close/>
                </a:path>
                <a:path w="462280" h="457834">
                  <a:moveTo>
                    <a:pt x="436905" y="457022"/>
                  </a:moveTo>
                  <a:lnTo>
                    <a:pt x="435698" y="449402"/>
                  </a:lnTo>
                  <a:lnTo>
                    <a:pt x="434682" y="442912"/>
                  </a:lnTo>
                  <a:lnTo>
                    <a:pt x="432422" y="442912"/>
                  </a:lnTo>
                  <a:lnTo>
                    <a:pt x="428853" y="451332"/>
                  </a:lnTo>
                  <a:lnTo>
                    <a:pt x="428078" y="449402"/>
                  </a:lnTo>
                  <a:lnTo>
                    <a:pt x="425462" y="442912"/>
                  </a:lnTo>
                  <a:lnTo>
                    <a:pt x="423202" y="442912"/>
                  </a:lnTo>
                  <a:lnTo>
                    <a:pt x="420725" y="457022"/>
                  </a:lnTo>
                  <a:lnTo>
                    <a:pt x="423824" y="457022"/>
                  </a:lnTo>
                  <a:lnTo>
                    <a:pt x="425030" y="449402"/>
                  </a:lnTo>
                  <a:lnTo>
                    <a:pt x="428231" y="457200"/>
                  </a:lnTo>
                  <a:lnTo>
                    <a:pt x="429475" y="457200"/>
                  </a:lnTo>
                  <a:lnTo>
                    <a:pt x="431939" y="451332"/>
                  </a:lnTo>
                  <a:lnTo>
                    <a:pt x="432752" y="449402"/>
                  </a:lnTo>
                  <a:lnTo>
                    <a:pt x="433806" y="457022"/>
                  </a:lnTo>
                  <a:lnTo>
                    <a:pt x="436905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56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794"/>
                  </a:lnTo>
                  <a:lnTo>
                    <a:pt x="118618" y="243497"/>
                  </a:lnTo>
                  <a:lnTo>
                    <a:pt x="131165" y="229527"/>
                  </a:lnTo>
                  <a:lnTo>
                    <a:pt x="160972" y="209181"/>
                  </a:lnTo>
                  <a:lnTo>
                    <a:pt x="194729" y="196443"/>
                  </a:lnTo>
                  <a:lnTo>
                    <a:pt x="231063" y="192036"/>
                  </a:lnTo>
                  <a:lnTo>
                    <a:pt x="267398" y="196443"/>
                  </a:lnTo>
                  <a:lnTo>
                    <a:pt x="301167" y="209194"/>
                  </a:lnTo>
                  <a:lnTo>
                    <a:pt x="330974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34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58"/>
                  </a:lnTo>
                  <a:lnTo>
                    <a:pt x="99783" y="205905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05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05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055" name="Image 707">
              <a:extLst>
                <a:ext uri="{FF2B5EF4-FFF2-40B4-BE49-F238E27FC236}">
                  <a16:creationId xmlns:a16="http://schemas.microsoft.com/office/drawing/2014/main" id="{89F5C2FF-AC36-4DEC-E889-F7C326CC252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2974" y="442700"/>
              <a:ext cx="182876" cy="114833"/>
            </a:xfrm>
            <a:prstGeom prst="rect">
              <a:avLst/>
            </a:prstGeom>
          </p:spPr>
        </p:pic>
      </p:grpSp>
      <p:grpSp>
        <p:nvGrpSpPr>
          <p:cNvPr id="2056" name="Group 2055">
            <a:extLst>
              <a:ext uri="{FF2B5EF4-FFF2-40B4-BE49-F238E27FC236}">
                <a16:creationId xmlns:a16="http://schemas.microsoft.com/office/drawing/2014/main" id="{E4BBB51C-D762-CD72-10BA-2CA19BBC7851}"/>
              </a:ext>
            </a:extLst>
          </p:cNvPr>
          <p:cNvGrpSpPr>
            <a:grpSpLocks/>
          </p:cNvGrpSpPr>
          <p:nvPr/>
        </p:nvGrpSpPr>
        <p:grpSpPr>
          <a:xfrm>
            <a:off x="7199487" y="7224943"/>
            <a:ext cx="320040" cy="69850"/>
            <a:chOff x="0" y="0"/>
            <a:chExt cx="320040" cy="69850"/>
          </a:xfrm>
        </p:grpSpPr>
        <p:pic>
          <p:nvPicPr>
            <p:cNvPr id="2057" name="Image 709">
              <a:extLst>
                <a:ext uri="{FF2B5EF4-FFF2-40B4-BE49-F238E27FC236}">
                  <a16:creationId xmlns:a16="http://schemas.microsoft.com/office/drawing/2014/main" id="{F9751FED-DB5F-BAD1-79C1-612091C9333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1417"/>
              <a:ext cx="218520" cy="68242"/>
            </a:xfrm>
            <a:prstGeom prst="rect">
              <a:avLst/>
            </a:prstGeom>
          </p:spPr>
        </p:pic>
        <p:pic>
          <p:nvPicPr>
            <p:cNvPr id="2058" name="Image 710">
              <a:extLst>
                <a:ext uri="{FF2B5EF4-FFF2-40B4-BE49-F238E27FC236}">
                  <a16:creationId xmlns:a16="http://schemas.microsoft.com/office/drawing/2014/main" id="{6FCE0882-F753-DFB1-E17C-4072E427A7C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3187" y="0"/>
              <a:ext cx="66715" cy="68541"/>
            </a:xfrm>
            <a:prstGeom prst="rect">
              <a:avLst/>
            </a:prstGeom>
          </p:spPr>
        </p:pic>
      </p:grpSp>
      <p:sp>
        <p:nvSpPr>
          <p:cNvPr id="2059" name="Rectangle 22">
            <a:extLst>
              <a:ext uri="{FF2B5EF4-FFF2-40B4-BE49-F238E27FC236}">
                <a16:creationId xmlns:a16="http://schemas.microsoft.com/office/drawing/2014/main" id="{9B04E227-D750-98FB-F91F-2C2724149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52" y="1490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0" name="Rectangle 23">
            <a:extLst>
              <a:ext uri="{FF2B5EF4-FFF2-40B4-BE49-F238E27FC236}">
                <a16:creationId xmlns:a16="http://schemas.microsoft.com/office/drawing/2014/main" id="{2E86FC09-57F5-92A5-F2D3-1AA1E957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84" y="1553699"/>
            <a:ext cx="142378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Central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1" name="Rectangle 24">
            <a:extLst>
              <a:ext uri="{FF2B5EF4-FFF2-40B4-BE49-F238E27FC236}">
                <a16:creationId xmlns:a16="http://schemas.microsoft.com/office/drawing/2014/main" id="{C6E148B3-86E8-C9DC-2F31-58FEDD420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52" y="19538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2" name="Rectangle 25">
            <a:extLst>
              <a:ext uri="{FF2B5EF4-FFF2-40B4-BE49-F238E27FC236}">
                <a16:creationId xmlns:a16="http://schemas.microsoft.com/office/drawing/2014/main" id="{7F721C9E-39E2-F7AB-43B3-BC8323D95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52" y="19474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ca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92" name="Image 733">
            <a:extLst>
              <a:ext uri="{FF2B5EF4-FFF2-40B4-BE49-F238E27FC236}">
                <a16:creationId xmlns:a16="http://schemas.microsoft.com/office/drawing/2014/main" id="{DE837B74-6380-71FC-0AE3-8C0F3366D252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36" y="2145387"/>
            <a:ext cx="3725026" cy="8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33C6AF9C-E6D9-391D-B6E5-B9CC18D38908}"/>
              </a:ext>
            </a:extLst>
          </p:cNvPr>
          <p:cNvGrpSpPr>
            <a:grpSpLocks/>
          </p:cNvGrpSpPr>
          <p:nvPr/>
        </p:nvGrpSpPr>
        <p:grpSpPr>
          <a:xfrm>
            <a:off x="8131068" y="3120811"/>
            <a:ext cx="3037205" cy="3150235"/>
            <a:chOff x="0" y="0"/>
            <a:chExt cx="3037205" cy="3150235"/>
          </a:xfrm>
        </p:grpSpPr>
        <p:sp>
          <p:nvSpPr>
            <p:cNvPr id="2064" name="Graphic 735">
              <a:extLst>
                <a:ext uri="{FF2B5EF4-FFF2-40B4-BE49-F238E27FC236}">
                  <a16:creationId xmlns:a16="http://schemas.microsoft.com/office/drawing/2014/main" id="{91423E49-A59F-449C-67D2-74A14B112944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5" name="Graphic 736">
              <a:extLst>
                <a:ext uri="{FF2B5EF4-FFF2-40B4-BE49-F238E27FC236}">
                  <a16:creationId xmlns:a16="http://schemas.microsoft.com/office/drawing/2014/main" id="{4B88DBE7-1103-108A-63E7-1B3565D04939}"/>
                </a:ext>
              </a:extLst>
            </p:cNvPr>
            <p:cNvSpPr/>
            <p:nvPr/>
          </p:nvSpPr>
          <p:spPr>
            <a:xfrm>
              <a:off x="1184211" y="4763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6" name="Graphic 737">
              <a:extLst>
                <a:ext uri="{FF2B5EF4-FFF2-40B4-BE49-F238E27FC236}">
                  <a16:creationId xmlns:a16="http://schemas.microsoft.com/office/drawing/2014/main" id="{9B65F4CC-F2EE-8F05-5F4C-A2C728301B0A}"/>
                </a:ext>
              </a:extLst>
            </p:cNvPr>
            <p:cNvSpPr/>
            <p:nvPr/>
          </p:nvSpPr>
          <p:spPr>
            <a:xfrm>
              <a:off x="1184215" y="4763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7" name="Graphic 738">
              <a:extLst>
                <a:ext uri="{FF2B5EF4-FFF2-40B4-BE49-F238E27FC236}">
                  <a16:creationId xmlns:a16="http://schemas.microsoft.com/office/drawing/2014/main" id="{CF7BBAA9-930E-8A2D-3510-8537C73D0C2E}"/>
                </a:ext>
              </a:extLst>
            </p:cNvPr>
            <p:cNvSpPr/>
            <p:nvPr/>
          </p:nvSpPr>
          <p:spPr>
            <a:xfrm>
              <a:off x="1099903" y="4763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8" name="Graphic 739">
              <a:extLst>
                <a:ext uri="{FF2B5EF4-FFF2-40B4-BE49-F238E27FC236}">
                  <a16:creationId xmlns:a16="http://schemas.microsoft.com/office/drawing/2014/main" id="{29152180-ACF3-CE74-403C-E07A43C389F3}"/>
                </a:ext>
              </a:extLst>
            </p:cNvPr>
            <p:cNvSpPr/>
            <p:nvPr/>
          </p:nvSpPr>
          <p:spPr>
            <a:xfrm>
              <a:off x="2302977" y="215572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70" name="Graphic 740">
              <a:extLst>
                <a:ext uri="{FF2B5EF4-FFF2-40B4-BE49-F238E27FC236}">
                  <a16:creationId xmlns:a16="http://schemas.microsoft.com/office/drawing/2014/main" id="{D21917BE-A932-2BBB-8FC4-AD2CEA9BF601}"/>
                </a:ext>
              </a:extLst>
            </p:cNvPr>
            <p:cNvSpPr/>
            <p:nvPr/>
          </p:nvSpPr>
          <p:spPr>
            <a:xfrm>
              <a:off x="674117" y="215572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71" name="Graphic 741">
              <a:extLst>
                <a:ext uri="{FF2B5EF4-FFF2-40B4-BE49-F238E27FC236}">
                  <a16:creationId xmlns:a16="http://schemas.microsoft.com/office/drawing/2014/main" id="{31EB0F84-4FC8-6846-0C5E-2CEB28C6C23A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72" name="Graphic 742">
              <a:extLst>
                <a:ext uri="{FF2B5EF4-FFF2-40B4-BE49-F238E27FC236}">
                  <a16:creationId xmlns:a16="http://schemas.microsoft.com/office/drawing/2014/main" id="{2151EFE7-76C1-FBBE-A8FD-2FE1A9C97FB5}"/>
                </a:ext>
              </a:extLst>
            </p:cNvPr>
            <p:cNvSpPr/>
            <p:nvPr/>
          </p:nvSpPr>
          <p:spPr>
            <a:xfrm>
              <a:off x="717829" y="2908608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93" y="5715"/>
                  </a:lnTo>
                  <a:lnTo>
                    <a:pt x="5486" y="2870"/>
                  </a:lnTo>
                  <a:lnTo>
                    <a:pt x="1206" y="0"/>
                  </a:lnTo>
                  <a:lnTo>
                    <a:pt x="0" y="1663"/>
                  </a:lnTo>
                  <a:lnTo>
                    <a:pt x="4419" y="4622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74" y="19621"/>
                  </a:moveTo>
                  <a:lnTo>
                    <a:pt x="31064" y="17208"/>
                  </a:lnTo>
                  <a:lnTo>
                    <a:pt x="26352" y="14947"/>
                  </a:lnTo>
                  <a:lnTo>
                    <a:pt x="21805" y="12407"/>
                  </a:lnTo>
                  <a:lnTo>
                    <a:pt x="20815" y="14198"/>
                  </a:lnTo>
                  <a:lnTo>
                    <a:pt x="25387" y="16764"/>
                  </a:lnTo>
                  <a:lnTo>
                    <a:pt x="30111" y="19024"/>
                  </a:lnTo>
                  <a:lnTo>
                    <a:pt x="34759" y="21450"/>
                  </a:lnTo>
                  <a:lnTo>
                    <a:pt x="35674" y="19621"/>
                  </a:lnTo>
                  <a:close/>
                </a:path>
                <a:path w="720090" h="147955">
                  <a:moveTo>
                    <a:pt x="57467" y="29972"/>
                  </a:moveTo>
                  <a:lnTo>
                    <a:pt x="43243" y="23444"/>
                  </a:lnTo>
                  <a:lnTo>
                    <a:pt x="42354" y="25285"/>
                  </a:lnTo>
                  <a:lnTo>
                    <a:pt x="56629" y="31838"/>
                  </a:lnTo>
                  <a:lnTo>
                    <a:pt x="57467" y="29972"/>
                  </a:lnTo>
                  <a:close/>
                </a:path>
                <a:path w="720090" h="147955">
                  <a:moveTo>
                    <a:pt x="79654" y="39484"/>
                  </a:moveTo>
                  <a:lnTo>
                    <a:pt x="65189" y="33515"/>
                  </a:lnTo>
                  <a:lnTo>
                    <a:pt x="64363" y="35394"/>
                  </a:lnTo>
                  <a:lnTo>
                    <a:pt x="78879" y="41376"/>
                  </a:lnTo>
                  <a:lnTo>
                    <a:pt x="79654" y="39484"/>
                  </a:lnTo>
                  <a:close/>
                </a:path>
                <a:path w="720090" h="147955">
                  <a:moveTo>
                    <a:pt x="102095" y="48387"/>
                  </a:moveTo>
                  <a:lnTo>
                    <a:pt x="97155" y="46710"/>
                  </a:lnTo>
                  <a:lnTo>
                    <a:pt x="92341" y="44665"/>
                  </a:lnTo>
                  <a:lnTo>
                    <a:pt x="87515" y="42697"/>
                  </a:lnTo>
                  <a:lnTo>
                    <a:pt x="86753" y="44602"/>
                  </a:lnTo>
                  <a:lnTo>
                    <a:pt x="91592" y="46583"/>
                  </a:lnTo>
                  <a:lnTo>
                    <a:pt x="96418" y="48615"/>
                  </a:lnTo>
                  <a:lnTo>
                    <a:pt x="101371" y="50304"/>
                  </a:lnTo>
                  <a:lnTo>
                    <a:pt x="102095" y="48387"/>
                  </a:lnTo>
                  <a:close/>
                </a:path>
                <a:path w="720090" h="147955">
                  <a:moveTo>
                    <a:pt x="124790" y="56578"/>
                  </a:moveTo>
                  <a:lnTo>
                    <a:pt x="110070" y="51269"/>
                  </a:lnTo>
                  <a:lnTo>
                    <a:pt x="109359" y="53187"/>
                  </a:lnTo>
                  <a:lnTo>
                    <a:pt x="124117" y="58508"/>
                  </a:lnTo>
                  <a:lnTo>
                    <a:pt x="124790" y="56578"/>
                  </a:lnTo>
                  <a:close/>
                </a:path>
                <a:path w="720090" h="147955">
                  <a:moveTo>
                    <a:pt x="147713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13" y="64173"/>
                  </a:lnTo>
                  <a:close/>
                </a:path>
                <a:path w="720090" h="147955">
                  <a:moveTo>
                    <a:pt x="170751" y="71424"/>
                  </a:moveTo>
                  <a:lnTo>
                    <a:pt x="155803" y="66725"/>
                  </a:lnTo>
                  <a:lnTo>
                    <a:pt x="155194" y="68681"/>
                  </a:lnTo>
                  <a:lnTo>
                    <a:pt x="170154" y="73393"/>
                  </a:lnTo>
                  <a:lnTo>
                    <a:pt x="170751" y="71424"/>
                  </a:lnTo>
                  <a:close/>
                </a:path>
                <a:path w="720090" h="147955">
                  <a:moveTo>
                    <a:pt x="193979" y="77990"/>
                  </a:moveTo>
                  <a:lnTo>
                    <a:pt x="178866" y="73888"/>
                  </a:lnTo>
                  <a:lnTo>
                    <a:pt x="178295" y="75857"/>
                  </a:lnTo>
                  <a:lnTo>
                    <a:pt x="193433" y="79959"/>
                  </a:lnTo>
                  <a:lnTo>
                    <a:pt x="193979" y="77990"/>
                  </a:lnTo>
                  <a:close/>
                </a:path>
                <a:path w="720090" h="147955">
                  <a:moveTo>
                    <a:pt x="217297" y="84302"/>
                  </a:moveTo>
                  <a:lnTo>
                    <a:pt x="202171" y="80200"/>
                  </a:lnTo>
                  <a:lnTo>
                    <a:pt x="201637" y="82181"/>
                  </a:lnTo>
                  <a:lnTo>
                    <a:pt x="216776" y="86283"/>
                  </a:lnTo>
                  <a:lnTo>
                    <a:pt x="217297" y="84302"/>
                  </a:lnTo>
                  <a:close/>
                </a:path>
                <a:path w="720090" h="147955">
                  <a:moveTo>
                    <a:pt x="240728" y="90106"/>
                  </a:moveTo>
                  <a:lnTo>
                    <a:pt x="225475" y="86525"/>
                  </a:lnTo>
                  <a:lnTo>
                    <a:pt x="224980" y="88519"/>
                  </a:lnTo>
                  <a:lnTo>
                    <a:pt x="240245" y="92100"/>
                  </a:lnTo>
                  <a:lnTo>
                    <a:pt x="240728" y="90106"/>
                  </a:lnTo>
                  <a:close/>
                </a:path>
                <a:path w="720090" h="147955">
                  <a:moveTo>
                    <a:pt x="264261" y="95516"/>
                  </a:moveTo>
                  <a:lnTo>
                    <a:pt x="248996" y="92011"/>
                  </a:lnTo>
                  <a:lnTo>
                    <a:pt x="248526" y="94005"/>
                  </a:lnTo>
                  <a:lnTo>
                    <a:pt x="263817" y="97510"/>
                  </a:lnTo>
                  <a:lnTo>
                    <a:pt x="264261" y="95516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47"/>
                  </a:lnTo>
                  <a:lnTo>
                    <a:pt x="277634" y="98526"/>
                  </a:lnTo>
                  <a:lnTo>
                    <a:pt x="272529" y="97409"/>
                  </a:lnTo>
                  <a:lnTo>
                    <a:pt x="272097" y="99402"/>
                  </a:lnTo>
                  <a:lnTo>
                    <a:pt x="277202" y="100533"/>
                  </a:lnTo>
                  <a:lnTo>
                    <a:pt x="282270" y="101841"/>
                  </a:lnTo>
                  <a:lnTo>
                    <a:pt x="287401" y="102819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21"/>
                  </a:moveTo>
                  <a:lnTo>
                    <a:pt x="296164" y="102400"/>
                  </a:lnTo>
                  <a:lnTo>
                    <a:pt x="295757" y="104406"/>
                  </a:lnTo>
                  <a:lnTo>
                    <a:pt x="311162" y="107327"/>
                  </a:lnTo>
                  <a:lnTo>
                    <a:pt x="311556" y="105321"/>
                  </a:lnTo>
                  <a:close/>
                </a:path>
                <a:path w="720090" h="147955">
                  <a:moveTo>
                    <a:pt x="335280" y="109816"/>
                  </a:moveTo>
                  <a:lnTo>
                    <a:pt x="319887" y="106895"/>
                  </a:lnTo>
                  <a:lnTo>
                    <a:pt x="319506" y="108902"/>
                  </a:lnTo>
                  <a:lnTo>
                    <a:pt x="334911" y="111823"/>
                  </a:lnTo>
                  <a:lnTo>
                    <a:pt x="335280" y="109816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86" y="114465"/>
                  </a:lnTo>
                  <a:lnTo>
                    <a:pt x="353555" y="115265"/>
                  </a:lnTo>
                  <a:lnTo>
                    <a:pt x="358724" y="116027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77"/>
                  </a:lnTo>
                  <a:lnTo>
                    <a:pt x="367131" y="117297"/>
                  </a:lnTo>
                  <a:lnTo>
                    <a:pt x="382638" y="119659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46"/>
                  </a:moveTo>
                  <a:lnTo>
                    <a:pt x="391337" y="118897"/>
                  </a:lnTo>
                  <a:lnTo>
                    <a:pt x="391033" y="120929"/>
                  </a:lnTo>
                  <a:lnTo>
                    <a:pt x="406539" y="123278"/>
                  </a:lnTo>
                  <a:lnTo>
                    <a:pt x="406819" y="121246"/>
                  </a:lnTo>
                  <a:close/>
                </a:path>
                <a:path w="720090" h="147955">
                  <a:moveTo>
                    <a:pt x="430733" y="124625"/>
                  </a:moveTo>
                  <a:lnTo>
                    <a:pt x="425538" y="124091"/>
                  </a:lnTo>
                  <a:lnTo>
                    <a:pt x="420370" y="123355"/>
                  </a:lnTo>
                  <a:lnTo>
                    <a:pt x="415213" y="122529"/>
                  </a:lnTo>
                  <a:lnTo>
                    <a:pt x="414934" y="124561"/>
                  </a:lnTo>
                  <a:lnTo>
                    <a:pt x="420090" y="125387"/>
                  </a:lnTo>
                  <a:lnTo>
                    <a:pt x="425272" y="126136"/>
                  </a:lnTo>
                  <a:lnTo>
                    <a:pt x="430466" y="126669"/>
                  </a:lnTo>
                  <a:lnTo>
                    <a:pt x="430733" y="124625"/>
                  </a:lnTo>
                  <a:close/>
                </a:path>
                <a:path w="720090" h="147955">
                  <a:moveTo>
                    <a:pt x="454736" y="127393"/>
                  </a:moveTo>
                  <a:lnTo>
                    <a:pt x="439166" y="125603"/>
                  </a:lnTo>
                  <a:lnTo>
                    <a:pt x="438912" y="127635"/>
                  </a:lnTo>
                  <a:lnTo>
                    <a:pt x="454494" y="129438"/>
                  </a:lnTo>
                  <a:lnTo>
                    <a:pt x="454736" y="127393"/>
                  </a:lnTo>
                  <a:close/>
                </a:path>
                <a:path w="720090" h="147955">
                  <a:moveTo>
                    <a:pt x="478726" y="130162"/>
                  </a:moveTo>
                  <a:lnTo>
                    <a:pt x="463169" y="128371"/>
                  </a:lnTo>
                  <a:lnTo>
                    <a:pt x="462927" y="130403"/>
                  </a:lnTo>
                  <a:lnTo>
                    <a:pt x="478510" y="132207"/>
                  </a:lnTo>
                  <a:lnTo>
                    <a:pt x="478726" y="130162"/>
                  </a:lnTo>
                  <a:close/>
                </a:path>
                <a:path w="720090" h="147955">
                  <a:moveTo>
                    <a:pt x="502716" y="132943"/>
                  </a:moveTo>
                  <a:lnTo>
                    <a:pt x="487159" y="131152"/>
                  </a:lnTo>
                  <a:lnTo>
                    <a:pt x="486943" y="133184"/>
                  </a:lnTo>
                  <a:lnTo>
                    <a:pt x="502526" y="134988"/>
                  </a:lnTo>
                  <a:lnTo>
                    <a:pt x="502716" y="132943"/>
                  </a:lnTo>
                  <a:close/>
                </a:path>
                <a:path w="720090" h="147955">
                  <a:moveTo>
                    <a:pt x="526796" y="134962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18" y="137007"/>
                  </a:lnTo>
                  <a:lnTo>
                    <a:pt x="526796" y="134962"/>
                  </a:lnTo>
                  <a:close/>
                </a:path>
                <a:path w="720090" h="147955">
                  <a:moveTo>
                    <a:pt x="550875" y="136906"/>
                  </a:moveTo>
                  <a:lnTo>
                    <a:pt x="535254" y="135648"/>
                  </a:lnTo>
                  <a:lnTo>
                    <a:pt x="535076" y="137693"/>
                  </a:lnTo>
                  <a:lnTo>
                    <a:pt x="550710" y="138950"/>
                  </a:lnTo>
                  <a:lnTo>
                    <a:pt x="550875" y="136906"/>
                  </a:lnTo>
                  <a:close/>
                </a:path>
                <a:path w="720090" h="147955">
                  <a:moveTo>
                    <a:pt x="574954" y="138849"/>
                  </a:moveTo>
                  <a:lnTo>
                    <a:pt x="559333" y="137591"/>
                  </a:lnTo>
                  <a:lnTo>
                    <a:pt x="559181" y="139636"/>
                  </a:lnTo>
                  <a:lnTo>
                    <a:pt x="574814" y="140893"/>
                  </a:lnTo>
                  <a:lnTo>
                    <a:pt x="574954" y="138849"/>
                  </a:lnTo>
                  <a:close/>
                </a:path>
                <a:path w="720090" h="147955">
                  <a:moveTo>
                    <a:pt x="599033" y="140652"/>
                  </a:moveTo>
                  <a:lnTo>
                    <a:pt x="593813" y="140487"/>
                  </a:lnTo>
                  <a:lnTo>
                    <a:pt x="588619" y="139915"/>
                  </a:lnTo>
                  <a:lnTo>
                    <a:pt x="583412" y="139534"/>
                  </a:lnTo>
                  <a:lnTo>
                    <a:pt x="583272" y="141579"/>
                  </a:lnTo>
                  <a:lnTo>
                    <a:pt x="588479" y="141947"/>
                  </a:lnTo>
                  <a:lnTo>
                    <a:pt x="593686" y="142532"/>
                  </a:lnTo>
                  <a:lnTo>
                    <a:pt x="598906" y="142697"/>
                  </a:lnTo>
                  <a:lnTo>
                    <a:pt x="599033" y="140652"/>
                  </a:lnTo>
                  <a:close/>
                </a:path>
                <a:path w="720090" h="147955">
                  <a:moveTo>
                    <a:pt x="623176" y="141782"/>
                  </a:moveTo>
                  <a:lnTo>
                    <a:pt x="607529" y="141046"/>
                  </a:lnTo>
                  <a:lnTo>
                    <a:pt x="607402" y="143090"/>
                  </a:lnTo>
                  <a:lnTo>
                    <a:pt x="623062" y="143840"/>
                  </a:lnTo>
                  <a:lnTo>
                    <a:pt x="623176" y="141782"/>
                  </a:lnTo>
                  <a:close/>
                </a:path>
                <a:path w="720090" h="147955">
                  <a:moveTo>
                    <a:pt x="647306" y="142938"/>
                  </a:moveTo>
                  <a:lnTo>
                    <a:pt x="631647" y="142201"/>
                  </a:lnTo>
                  <a:lnTo>
                    <a:pt x="631545" y="144246"/>
                  </a:lnTo>
                  <a:lnTo>
                    <a:pt x="647204" y="144983"/>
                  </a:lnTo>
                  <a:lnTo>
                    <a:pt x="647306" y="142938"/>
                  </a:lnTo>
                  <a:close/>
                </a:path>
                <a:path w="720090" h="147955">
                  <a:moveTo>
                    <a:pt x="671423" y="144081"/>
                  </a:moveTo>
                  <a:lnTo>
                    <a:pt x="655777" y="143344"/>
                  </a:lnTo>
                  <a:lnTo>
                    <a:pt x="655688" y="145389"/>
                  </a:lnTo>
                  <a:lnTo>
                    <a:pt x="671347" y="146138"/>
                  </a:lnTo>
                  <a:lnTo>
                    <a:pt x="671423" y="144081"/>
                  </a:lnTo>
                  <a:close/>
                </a:path>
                <a:path w="720090" h="147955">
                  <a:moveTo>
                    <a:pt x="695553" y="145148"/>
                  </a:moveTo>
                  <a:lnTo>
                    <a:pt x="679907" y="144475"/>
                  </a:lnTo>
                  <a:lnTo>
                    <a:pt x="679831" y="146519"/>
                  </a:lnTo>
                  <a:lnTo>
                    <a:pt x="695490" y="147193"/>
                  </a:lnTo>
                  <a:lnTo>
                    <a:pt x="695553" y="145148"/>
                  </a:lnTo>
                  <a:close/>
                </a:path>
                <a:path w="720090" h="147955">
                  <a:moveTo>
                    <a:pt x="719709" y="145503"/>
                  </a:moveTo>
                  <a:lnTo>
                    <a:pt x="704049" y="145275"/>
                  </a:lnTo>
                  <a:lnTo>
                    <a:pt x="703986" y="147320"/>
                  </a:lnTo>
                  <a:lnTo>
                    <a:pt x="719658" y="147561"/>
                  </a:lnTo>
                  <a:lnTo>
                    <a:pt x="719709" y="145503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73" name="Graphic 743">
              <a:extLst>
                <a:ext uri="{FF2B5EF4-FFF2-40B4-BE49-F238E27FC236}">
                  <a16:creationId xmlns:a16="http://schemas.microsoft.com/office/drawing/2014/main" id="{8F922EB8-3F3B-4C83-D3A2-E35422E383B7}"/>
                </a:ext>
              </a:extLst>
            </p:cNvPr>
            <p:cNvSpPr/>
            <p:nvPr/>
          </p:nvSpPr>
          <p:spPr>
            <a:xfrm>
              <a:off x="1445996" y="3055449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6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74" name="Graphic 744">
              <a:extLst>
                <a:ext uri="{FF2B5EF4-FFF2-40B4-BE49-F238E27FC236}">
                  <a16:creationId xmlns:a16="http://schemas.microsoft.com/office/drawing/2014/main" id="{3E8C0977-F454-DF85-8954-627963985223}"/>
                </a:ext>
              </a:extLst>
            </p:cNvPr>
            <p:cNvSpPr/>
            <p:nvPr/>
          </p:nvSpPr>
          <p:spPr>
            <a:xfrm>
              <a:off x="1639252" y="2913180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03"/>
                  </a:lnTo>
                  <a:lnTo>
                    <a:pt x="76" y="141947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90" y="140068"/>
                  </a:moveTo>
                  <a:lnTo>
                    <a:pt x="39789" y="138023"/>
                  </a:lnTo>
                  <a:lnTo>
                    <a:pt x="24142" y="138772"/>
                  </a:lnTo>
                  <a:lnTo>
                    <a:pt x="24231" y="140817"/>
                  </a:lnTo>
                  <a:lnTo>
                    <a:pt x="39890" y="140068"/>
                  </a:lnTo>
                  <a:close/>
                </a:path>
                <a:path w="673100" h="142240">
                  <a:moveTo>
                    <a:pt x="64033" y="138925"/>
                  </a:moveTo>
                  <a:lnTo>
                    <a:pt x="63919" y="136880"/>
                  </a:lnTo>
                  <a:lnTo>
                    <a:pt x="48272" y="137629"/>
                  </a:lnTo>
                  <a:lnTo>
                    <a:pt x="48374" y="139674"/>
                  </a:lnTo>
                  <a:lnTo>
                    <a:pt x="64033" y="138925"/>
                  </a:lnTo>
                  <a:close/>
                </a:path>
                <a:path w="673100" h="142240">
                  <a:moveTo>
                    <a:pt x="88176" y="137680"/>
                  </a:moveTo>
                  <a:lnTo>
                    <a:pt x="88036" y="135636"/>
                  </a:lnTo>
                  <a:lnTo>
                    <a:pt x="82829" y="136080"/>
                  </a:lnTo>
                  <a:lnTo>
                    <a:pt x="77609" y="136182"/>
                  </a:lnTo>
                  <a:lnTo>
                    <a:pt x="72390" y="136474"/>
                  </a:lnTo>
                  <a:lnTo>
                    <a:pt x="72517" y="138518"/>
                  </a:lnTo>
                  <a:lnTo>
                    <a:pt x="77736" y="138239"/>
                  </a:lnTo>
                  <a:lnTo>
                    <a:pt x="82969" y="138125"/>
                  </a:lnTo>
                  <a:lnTo>
                    <a:pt x="88176" y="137680"/>
                  </a:lnTo>
                  <a:close/>
                </a:path>
                <a:path w="673100" h="142240">
                  <a:moveTo>
                    <a:pt x="112280" y="135750"/>
                  </a:moveTo>
                  <a:lnTo>
                    <a:pt x="112128" y="133705"/>
                  </a:lnTo>
                  <a:lnTo>
                    <a:pt x="96507" y="134962"/>
                  </a:lnTo>
                  <a:lnTo>
                    <a:pt x="96647" y="137007"/>
                  </a:lnTo>
                  <a:lnTo>
                    <a:pt x="112280" y="135750"/>
                  </a:lnTo>
                  <a:close/>
                </a:path>
                <a:path w="673100" h="142240">
                  <a:moveTo>
                    <a:pt x="136372" y="133794"/>
                  </a:moveTo>
                  <a:lnTo>
                    <a:pt x="136194" y="131762"/>
                  </a:lnTo>
                  <a:lnTo>
                    <a:pt x="120586" y="133019"/>
                  </a:lnTo>
                  <a:lnTo>
                    <a:pt x="120738" y="135064"/>
                  </a:lnTo>
                  <a:lnTo>
                    <a:pt x="136372" y="133794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31" y="129578"/>
                  </a:moveTo>
                  <a:lnTo>
                    <a:pt x="184327" y="127546"/>
                  </a:lnTo>
                  <a:lnTo>
                    <a:pt x="173951" y="128778"/>
                  </a:lnTo>
                  <a:lnTo>
                    <a:pt x="168744" y="129120"/>
                  </a:lnTo>
                  <a:lnTo>
                    <a:pt x="168935" y="131165"/>
                  </a:lnTo>
                  <a:lnTo>
                    <a:pt x="174155" y="130822"/>
                  </a:lnTo>
                  <a:lnTo>
                    <a:pt x="184531" y="129578"/>
                  </a:lnTo>
                  <a:close/>
                </a:path>
                <a:path w="673100" h="142240">
                  <a:moveTo>
                    <a:pt x="208546" y="126809"/>
                  </a:moveTo>
                  <a:lnTo>
                    <a:pt x="208305" y="124777"/>
                  </a:lnTo>
                  <a:lnTo>
                    <a:pt x="192747" y="126580"/>
                  </a:lnTo>
                  <a:lnTo>
                    <a:pt x="192963" y="128612"/>
                  </a:lnTo>
                  <a:lnTo>
                    <a:pt x="208546" y="126809"/>
                  </a:lnTo>
                  <a:close/>
                </a:path>
                <a:path w="673100" h="142240">
                  <a:moveTo>
                    <a:pt x="232562" y="124028"/>
                  </a:moveTo>
                  <a:lnTo>
                    <a:pt x="232308" y="121996"/>
                  </a:lnTo>
                  <a:lnTo>
                    <a:pt x="216738" y="123799"/>
                  </a:lnTo>
                  <a:lnTo>
                    <a:pt x="216979" y="125831"/>
                  </a:lnTo>
                  <a:lnTo>
                    <a:pt x="232562" y="124028"/>
                  </a:lnTo>
                  <a:close/>
                </a:path>
                <a:path w="673100" h="142240">
                  <a:moveTo>
                    <a:pt x="256565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65" y="121259"/>
                  </a:lnTo>
                  <a:close/>
                </a:path>
                <a:path w="673100" h="142240">
                  <a:moveTo>
                    <a:pt x="280479" y="117627"/>
                  </a:moveTo>
                  <a:lnTo>
                    <a:pt x="280174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27"/>
                  </a:lnTo>
                  <a:close/>
                </a:path>
                <a:path w="673100" h="142240">
                  <a:moveTo>
                    <a:pt x="304393" y="113995"/>
                  </a:moveTo>
                  <a:lnTo>
                    <a:pt x="304076" y="111975"/>
                  </a:lnTo>
                  <a:lnTo>
                    <a:pt x="288582" y="114325"/>
                  </a:lnTo>
                  <a:lnTo>
                    <a:pt x="288886" y="116357"/>
                  </a:lnTo>
                  <a:lnTo>
                    <a:pt x="304393" y="113995"/>
                  </a:lnTo>
                  <a:close/>
                </a:path>
                <a:path w="673100" h="142240">
                  <a:moveTo>
                    <a:pt x="328295" y="110375"/>
                  </a:moveTo>
                  <a:lnTo>
                    <a:pt x="327952" y="108356"/>
                  </a:lnTo>
                  <a:lnTo>
                    <a:pt x="312458" y="110705"/>
                  </a:lnTo>
                  <a:lnTo>
                    <a:pt x="312788" y="112725"/>
                  </a:lnTo>
                  <a:lnTo>
                    <a:pt x="328295" y="110375"/>
                  </a:lnTo>
                  <a:close/>
                </a:path>
                <a:path w="673100" h="142240">
                  <a:moveTo>
                    <a:pt x="352056" y="105918"/>
                  </a:moveTo>
                  <a:lnTo>
                    <a:pt x="351688" y="103898"/>
                  </a:lnTo>
                  <a:lnTo>
                    <a:pt x="336296" y="106819"/>
                  </a:lnTo>
                  <a:lnTo>
                    <a:pt x="336651" y="108839"/>
                  </a:lnTo>
                  <a:lnTo>
                    <a:pt x="352056" y="105918"/>
                  </a:lnTo>
                  <a:close/>
                </a:path>
                <a:path w="673100" h="142240">
                  <a:moveTo>
                    <a:pt x="375805" y="101409"/>
                  </a:moveTo>
                  <a:lnTo>
                    <a:pt x="375412" y="99390"/>
                  </a:lnTo>
                  <a:lnTo>
                    <a:pt x="360019" y="102323"/>
                  </a:lnTo>
                  <a:lnTo>
                    <a:pt x="360400" y="104330"/>
                  </a:lnTo>
                  <a:lnTo>
                    <a:pt x="375805" y="101409"/>
                  </a:lnTo>
                  <a:close/>
                </a:path>
                <a:path w="673100" h="142240">
                  <a:moveTo>
                    <a:pt x="399542" y="96748"/>
                  </a:moveTo>
                  <a:lnTo>
                    <a:pt x="399110" y="94742"/>
                  </a:lnTo>
                  <a:lnTo>
                    <a:pt x="394042" y="95999"/>
                  </a:lnTo>
                  <a:lnTo>
                    <a:pt x="388874" y="96799"/>
                  </a:lnTo>
                  <a:lnTo>
                    <a:pt x="383755" y="97828"/>
                  </a:lnTo>
                  <a:lnTo>
                    <a:pt x="384162" y="99834"/>
                  </a:lnTo>
                  <a:lnTo>
                    <a:pt x="389293" y="98806"/>
                  </a:lnTo>
                  <a:lnTo>
                    <a:pt x="394462" y="98005"/>
                  </a:lnTo>
                  <a:lnTo>
                    <a:pt x="399542" y="96748"/>
                  </a:lnTo>
                  <a:close/>
                </a:path>
                <a:path w="673100" h="142240">
                  <a:moveTo>
                    <a:pt x="423113" y="91325"/>
                  </a:moveTo>
                  <a:lnTo>
                    <a:pt x="422656" y="89319"/>
                  </a:lnTo>
                  <a:lnTo>
                    <a:pt x="407390" y="92837"/>
                  </a:lnTo>
                  <a:lnTo>
                    <a:pt x="407822" y="94830"/>
                  </a:lnTo>
                  <a:lnTo>
                    <a:pt x="423113" y="91325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53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07"/>
                  </a:moveTo>
                  <a:lnTo>
                    <a:pt x="492861" y="71526"/>
                  </a:lnTo>
                  <a:lnTo>
                    <a:pt x="477748" y="75628"/>
                  </a:lnTo>
                  <a:lnTo>
                    <a:pt x="478282" y="77609"/>
                  </a:lnTo>
                  <a:lnTo>
                    <a:pt x="493420" y="73507"/>
                  </a:lnTo>
                  <a:close/>
                </a:path>
                <a:path w="673100" h="142240">
                  <a:moveTo>
                    <a:pt x="516610" y="66662"/>
                  </a:moveTo>
                  <a:lnTo>
                    <a:pt x="516013" y="64693"/>
                  </a:lnTo>
                  <a:lnTo>
                    <a:pt x="511022" y="66230"/>
                  </a:lnTo>
                  <a:lnTo>
                    <a:pt x="506082" y="67919"/>
                  </a:lnTo>
                  <a:lnTo>
                    <a:pt x="501053" y="69316"/>
                  </a:lnTo>
                  <a:lnTo>
                    <a:pt x="501624" y="71285"/>
                  </a:lnTo>
                  <a:lnTo>
                    <a:pt x="506666" y="69888"/>
                  </a:lnTo>
                  <a:lnTo>
                    <a:pt x="511619" y="68186"/>
                  </a:lnTo>
                  <a:lnTo>
                    <a:pt x="516610" y="66662"/>
                  </a:lnTo>
                  <a:close/>
                </a:path>
                <a:path w="673100" h="142240">
                  <a:moveTo>
                    <a:pt x="539686" y="59397"/>
                  </a:moveTo>
                  <a:lnTo>
                    <a:pt x="539051" y="57454"/>
                  </a:lnTo>
                  <a:lnTo>
                    <a:pt x="524116" y="62153"/>
                  </a:lnTo>
                  <a:lnTo>
                    <a:pt x="524725" y="64109"/>
                  </a:lnTo>
                  <a:lnTo>
                    <a:pt x="539686" y="59397"/>
                  </a:lnTo>
                  <a:close/>
                </a:path>
                <a:path w="673100" h="142240">
                  <a:moveTo>
                    <a:pt x="562546" y="51498"/>
                  </a:moveTo>
                  <a:lnTo>
                    <a:pt x="561860" y="49568"/>
                  </a:lnTo>
                  <a:lnTo>
                    <a:pt x="547128" y="54876"/>
                  </a:lnTo>
                  <a:lnTo>
                    <a:pt x="547789" y="56819"/>
                  </a:lnTo>
                  <a:lnTo>
                    <a:pt x="562546" y="51498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25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31" y="24269"/>
                  </a:moveTo>
                  <a:lnTo>
                    <a:pt x="628954" y="22415"/>
                  </a:lnTo>
                  <a:lnTo>
                    <a:pt x="614730" y="28943"/>
                  </a:lnTo>
                  <a:lnTo>
                    <a:pt x="615556" y="30822"/>
                  </a:lnTo>
                  <a:lnTo>
                    <a:pt x="629831" y="24269"/>
                  </a:lnTo>
                  <a:close/>
                </a:path>
                <a:path w="673100" h="142240">
                  <a:moveTo>
                    <a:pt x="651560" y="13601"/>
                  </a:moveTo>
                  <a:lnTo>
                    <a:pt x="650608" y="11785"/>
                  </a:lnTo>
                  <a:lnTo>
                    <a:pt x="636663" y="18872"/>
                  </a:lnTo>
                  <a:lnTo>
                    <a:pt x="637552" y="20713"/>
                  </a:lnTo>
                  <a:lnTo>
                    <a:pt x="651560" y="13601"/>
                  </a:lnTo>
                  <a:close/>
                </a:path>
                <a:path w="673100" h="142240">
                  <a:moveTo>
                    <a:pt x="672706" y="1727"/>
                  </a:moveTo>
                  <a:lnTo>
                    <a:pt x="671626" y="0"/>
                  </a:lnTo>
                  <a:lnTo>
                    <a:pt x="667245" y="2794"/>
                  </a:lnTo>
                  <a:lnTo>
                    <a:pt x="662597" y="5207"/>
                  </a:lnTo>
                  <a:lnTo>
                    <a:pt x="658101" y="7835"/>
                  </a:lnTo>
                  <a:lnTo>
                    <a:pt x="659091" y="9626"/>
                  </a:lnTo>
                  <a:lnTo>
                    <a:pt x="663625" y="6985"/>
                  </a:lnTo>
                  <a:lnTo>
                    <a:pt x="668274" y="4572"/>
                  </a:lnTo>
                  <a:lnTo>
                    <a:pt x="672706" y="1727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075" name="Image 745">
              <a:extLst>
                <a:ext uri="{FF2B5EF4-FFF2-40B4-BE49-F238E27FC236}">
                  <a16:creationId xmlns:a16="http://schemas.microsoft.com/office/drawing/2014/main" id="{4CCD8740-A6AA-E4A2-0F33-9CE2365D25D2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80155" y="1034580"/>
              <a:ext cx="498273" cy="344923"/>
            </a:xfrm>
            <a:prstGeom prst="rect">
              <a:avLst/>
            </a:prstGeom>
          </p:spPr>
        </p:pic>
        <p:pic>
          <p:nvPicPr>
            <p:cNvPr id="2076" name="Image 746">
              <a:extLst>
                <a:ext uri="{FF2B5EF4-FFF2-40B4-BE49-F238E27FC236}">
                  <a16:creationId xmlns:a16="http://schemas.microsoft.com/office/drawing/2014/main" id="{18F2BC53-B92F-1B08-4E09-3D6E39C775C7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953" y="1034359"/>
              <a:ext cx="497988" cy="344707"/>
            </a:xfrm>
            <a:prstGeom prst="rect">
              <a:avLst/>
            </a:prstGeom>
          </p:spPr>
        </p:pic>
        <p:pic>
          <p:nvPicPr>
            <p:cNvPr id="2077" name="Image 747">
              <a:extLst>
                <a:ext uri="{FF2B5EF4-FFF2-40B4-BE49-F238E27FC236}">
                  <a16:creationId xmlns:a16="http://schemas.microsoft.com/office/drawing/2014/main" id="{764C58BE-2433-7A63-B22A-78C509EA9B7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14330" y="1190863"/>
              <a:ext cx="230680" cy="72066"/>
            </a:xfrm>
            <a:prstGeom prst="rect">
              <a:avLst/>
            </a:prstGeom>
          </p:spPr>
        </p:pic>
        <p:pic>
          <p:nvPicPr>
            <p:cNvPr id="2078" name="Image 748">
              <a:extLst>
                <a:ext uri="{FF2B5EF4-FFF2-40B4-BE49-F238E27FC236}">
                  <a16:creationId xmlns:a16="http://schemas.microsoft.com/office/drawing/2014/main" id="{1FBE1058-BFB2-34CB-1AE7-4046C9CDD90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67806" y="1190857"/>
              <a:ext cx="340887" cy="72072"/>
            </a:xfrm>
            <a:prstGeom prst="rect">
              <a:avLst/>
            </a:prstGeom>
          </p:spPr>
        </p:pic>
        <p:pic>
          <p:nvPicPr>
            <p:cNvPr id="2079" name="Image 749">
              <a:extLst>
                <a:ext uri="{FF2B5EF4-FFF2-40B4-BE49-F238E27FC236}">
                  <a16:creationId xmlns:a16="http://schemas.microsoft.com/office/drawing/2014/main" id="{6051785F-31EA-5D42-1F12-6AD5306B3D23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96444" y="744479"/>
              <a:ext cx="228879" cy="67271"/>
            </a:xfrm>
            <a:prstGeom prst="rect">
              <a:avLst/>
            </a:prstGeom>
          </p:spPr>
        </p:pic>
        <p:sp>
          <p:nvSpPr>
            <p:cNvPr id="2080" name="Graphic 750">
              <a:extLst>
                <a:ext uri="{FF2B5EF4-FFF2-40B4-BE49-F238E27FC236}">
                  <a16:creationId xmlns:a16="http://schemas.microsoft.com/office/drawing/2014/main" id="{4D112025-2AE8-375C-C1D6-113FB275942A}"/>
                </a:ext>
              </a:extLst>
            </p:cNvPr>
            <p:cNvSpPr/>
            <p:nvPr/>
          </p:nvSpPr>
          <p:spPr>
            <a:xfrm>
              <a:off x="1279982" y="657596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66"/>
                  </a:moveTo>
                  <a:lnTo>
                    <a:pt x="411175" y="443166"/>
                  </a:lnTo>
                  <a:lnTo>
                    <a:pt x="411175" y="445947"/>
                  </a:lnTo>
                  <a:lnTo>
                    <a:pt x="414172" y="445947"/>
                  </a:lnTo>
                  <a:lnTo>
                    <a:pt x="414172" y="457022"/>
                  </a:lnTo>
                  <a:lnTo>
                    <a:pt x="417258" y="457022"/>
                  </a:lnTo>
                  <a:lnTo>
                    <a:pt x="417258" y="445947"/>
                  </a:lnTo>
                  <a:lnTo>
                    <a:pt x="420255" y="445947"/>
                  </a:lnTo>
                  <a:lnTo>
                    <a:pt x="420255" y="443166"/>
                  </a:lnTo>
                  <a:close/>
                </a:path>
                <a:path w="462280" h="457834">
                  <a:moveTo>
                    <a:pt x="436905" y="457022"/>
                  </a:moveTo>
                  <a:lnTo>
                    <a:pt x="435711" y="449402"/>
                  </a:lnTo>
                  <a:lnTo>
                    <a:pt x="434682" y="442912"/>
                  </a:lnTo>
                  <a:lnTo>
                    <a:pt x="432422" y="442912"/>
                  </a:lnTo>
                  <a:lnTo>
                    <a:pt x="428853" y="451332"/>
                  </a:lnTo>
                  <a:lnTo>
                    <a:pt x="428078" y="449402"/>
                  </a:lnTo>
                  <a:lnTo>
                    <a:pt x="425462" y="442912"/>
                  </a:lnTo>
                  <a:lnTo>
                    <a:pt x="423202" y="442912"/>
                  </a:lnTo>
                  <a:lnTo>
                    <a:pt x="420725" y="457022"/>
                  </a:lnTo>
                  <a:lnTo>
                    <a:pt x="423824" y="457022"/>
                  </a:lnTo>
                  <a:lnTo>
                    <a:pt x="425030" y="449402"/>
                  </a:lnTo>
                  <a:lnTo>
                    <a:pt x="428231" y="457200"/>
                  </a:lnTo>
                  <a:lnTo>
                    <a:pt x="429475" y="457200"/>
                  </a:lnTo>
                  <a:lnTo>
                    <a:pt x="431939" y="451332"/>
                  </a:lnTo>
                  <a:lnTo>
                    <a:pt x="432752" y="449402"/>
                  </a:lnTo>
                  <a:lnTo>
                    <a:pt x="433806" y="457022"/>
                  </a:lnTo>
                  <a:lnTo>
                    <a:pt x="436905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56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806"/>
                  </a:lnTo>
                  <a:lnTo>
                    <a:pt x="118618" y="243497"/>
                  </a:lnTo>
                  <a:lnTo>
                    <a:pt x="131178" y="229527"/>
                  </a:lnTo>
                  <a:lnTo>
                    <a:pt x="160985" y="209181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398" y="196443"/>
                  </a:lnTo>
                  <a:lnTo>
                    <a:pt x="301167" y="209194"/>
                  </a:lnTo>
                  <a:lnTo>
                    <a:pt x="330987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34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58"/>
                  </a:lnTo>
                  <a:lnTo>
                    <a:pt x="99783" y="205905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081" name="Image 751">
              <a:extLst>
                <a:ext uri="{FF2B5EF4-FFF2-40B4-BE49-F238E27FC236}">
                  <a16:creationId xmlns:a16="http://schemas.microsoft.com/office/drawing/2014/main" id="{05946FD9-6793-B283-A04E-A482C8475A31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16593" y="439348"/>
              <a:ext cx="182876" cy="114833"/>
            </a:xfrm>
            <a:prstGeom prst="rect">
              <a:avLst/>
            </a:prstGeom>
          </p:spPr>
        </p:pic>
      </p:grpSp>
      <p:sp>
        <p:nvSpPr>
          <p:cNvPr id="2082" name="Rectangle 45">
            <a:extLst>
              <a:ext uri="{FF2B5EF4-FFF2-40B4-BE49-F238E27FC236}">
                <a16:creationId xmlns:a16="http://schemas.microsoft.com/office/drawing/2014/main" id="{EA5815BC-FC17-24F8-A802-76F4514A1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727" y="1540066"/>
            <a:ext cx="268054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North Carolina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3" name="Rectangle 46">
            <a:extLst>
              <a:ext uri="{FF2B5EF4-FFF2-40B4-BE49-F238E27FC236}">
                <a16:creationId xmlns:a16="http://schemas.microsoft.com/office/drawing/2014/main" id="{BED0D525-4E05-04E1-2704-0B1AC3033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403" y="13012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4" name="Rectangle 47">
            <a:extLst>
              <a:ext uri="{FF2B5EF4-FFF2-40B4-BE49-F238E27FC236}">
                <a16:creationId xmlns:a16="http://schemas.microsoft.com/office/drawing/2014/main" id="{07B0B4B8-AD25-F950-6983-322E03D9E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403" y="12964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4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Asia-Pacific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Softball</a:t>
            </a:r>
            <a:r>
              <a:rPr lang="en-US" baseline="30000" dirty="0"/>
              <a:t>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F890E-B1AF-4F9F-A763-553829B5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13"/>
          <a:stretch/>
        </p:blipFill>
        <p:spPr>
          <a:xfrm>
            <a:off x="4344666" y="142606"/>
            <a:ext cx="6015614" cy="16459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A0A6DD-EFD5-4BD6-BC20-3FA2B3611157}"/>
              </a:ext>
            </a:extLst>
          </p:cNvPr>
          <p:cNvSpPr/>
          <p:nvPr/>
        </p:nvSpPr>
        <p:spPr>
          <a:xfrm>
            <a:off x="844741" y="3231518"/>
            <a:ext cx="1143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Visor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6D0413-DEE5-45CD-A74A-34219A217532}"/>
              </a:ext>
            </a:extLst>
          </p:cNvPr>
          <p:cNvSpPr txBox="1"/>
          <p:nvPr/>
        </p:nvSpPr>
        <p:spPr>
          <a:xfrm>
            <a:off x="197127" y="5566249"/>
            <a:ext cx="24384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*LLS receives </a:t>
            </a:r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23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 jerseys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003A8-678A-41E6-9DC5-17B4875C4219}"/>
              </a:ext>
            </a:extLst>
          </p:cNvPr>
          <p:cNvCxnSpPr/>
          <p:nvPr/>
        </p:nvCxnSpPr>
        <p:spPr>
          <a:xfrm>
            <a:off x="4685237" y="1982020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C69FA5-E806-433A-BF5E-2DC8084737E7}"/>
              </a:ext>
            </a:extLst>
          </p:cNvPr>
          <p:cNvCxnSpPr/>
          <p:nvPr/>
        </p:nvCxnSpPr>
        <p:spPr>
          <a:xfrm>
            <a:off x="8109343" y="1992668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B2D16C-5699-4FD1-83EC-5CFF82D5D12C}"/>
              </a:ext>
            </a:extLst>
          </p:cNvPr>
          <p:cNvSpPr txBox="1"/>
          <p:nvPr/>
        </p:nvSpPr>
        <p:spPr>
          <a:xfrm>
            <a:off x="8381597" y="2332485"/>
            <a:ext cx="3667244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softball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Dark Green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Dark Green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Dark Green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6AEB9A-7CE6-4A33-BEFF-E841DC8F1FF1}"/>
              </a:ext>
            </a:extLst>
          </p:cNvPr>
          <p:cNvSpPr txBox="1"/>
          <p:nvPr/>
        </p:nvSpPr>
        <p:spPr>
          <a:xfrm>
            <a:off x="5146750" y="2856972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Helmet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AE9E55-90FB-406A-992D-041CF3DEC231}"/>
              </a:ext>
            </a:extLst>
          </p:cNvPr>
          <p:cNvSpPr txBox="1"/>
          <p:nvPr/>
        </p:nvSpPr>
        <p:spPr>
          <a:xfrm>
            <a:off x="4809701" y="4329397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Catchers Gear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*2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CD5373-DD71-4917-A3DC-006A5DAF5994}"/>
              </a:ext>
            </a:extLst>
          </p:cNvPr>
          <p:cNvSpPr txBox="1"/>
          <p:nvPr/>
        </p:nvSpPr>
        <p:spPr>
          <a:xfrm>
            <a:off x="6558976" y="2931436"/>
            <a:ext cx="1410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Batting Gloves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4BC1FB-95D4-CB54-3C9C-D36C0FB05992}"/>
              </a:ext>
            </a:extLst>
          </p:cNvPr>
          <p:cNvSpPr txBox="1"/>
          <p:nvPr/>
        </p:nvSpPr>
        <p:spPr>
          <a:xfrm>
            <a:off x="2718218" y="4913249"/>
            <a:ext cx="17684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Women’s (Youth/Adult)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E41214-CAE9-EDF5-04D3-5649E8EB735B}"/>
              </a:ext>
            </a:extLst>
          </p:cNvPr>
          <p:cNvSpPr/>
          <p:nvPr/>
        </p:nvSpPr>
        <p:spPr>
          <a:xfrm>
            <a:off x="2937018" y="3297533"/>
            <a:ext cx="1143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92C6D1-BAA7-B0DA-8DF5-C11415E1BD8D}"/>
              </a:ext>
            </a:extLst>
          </p:cNvPr>
          <p:cNvSpPr txBox="1"/>
          <p:nvPr/>
        </p:nvSpPr>
        <p:spPr>
          <a:xfrm>
            <a:off x="8502096" y="5655656"/>
            <a:ext cx="3099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Teams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will also receive a bat donation from Easton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0" name="Picture 9" descr="A close-up of a watch&#10;&#10;Description automatically generated with low confidence">
            <a:extLst>
              <a:ext uri="{FF2B5EF4-FFF2-40B4-BE49-F238E27FC236}">
                <a16:creationId xmlns:a16="http://schemas.microsoft.com/office/drawing/2014/main" id="{18430248-308E-15CD-E509-B039EC8FA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0" y="3690488"/>
            <a:ext cx="1727342" cy="1877983"/>
          </a:xfrm>
          <a:prstGeom prst="rect">
            <a:avLst/>
          </a:prstGeom>
        </p:spPr>
      </p:pic>
      <p:pic>
        <p:nvPicPr>
          <p:cNvPr id="14" name="Picture 1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559A3A9F-FC13-B424-789B-10C99942F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92" y="1645563"/>
            <a:ext cx="1532137" cy="1697137"/>
          </a:xfrm>
          <a:prstGeom prst="rect">
            <a:avLst/>
          </a:prstGeom>
        </p:spPr>
      </p:pic>
      <p:pic>
        <p:nvPicPr>
          <p:cNvPr id="15" name="Picture 14" descr="image preview">
            <a:extLst>
              <a:ext uri="{FF2B5EF4-FFF2-40B4-BE49-F238E27FC236}">
                <a16:creationId xmlns:a16="http://schemas.microsoft.com/office/drawing/2014/main" id="{DE0CE28B-CA6A-0B0A-2088-19D4D7D3A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06" y="3076700"/>
            <a:ext cx="1211766" cy="12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4D4F9E-8F4C-22AB-C73F-07FA4548B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3" t="16958" b="16972"/>
          <a:stretch/>
        </p:blipFill>
        <p:spPr bwMode="auto">
          <a:xfrm>
            <a:off x="4786273" y="1580376"/>
            <a:ext cx="1651518" cy="14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age preview">
            <a:extLst>
              <a:ext uri="{FF2B5EF4-FFF2-40B4-BE49-F238E27FC236}">
                <a16:creationId xmlns:a16="http://schemas.microsoft.com/office/drawing/2014/main" id="{6AD500DE-6094-EEF4-9A45-B534F99F9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9" y="1739997"/>
            <a:ext cx="749758" cy="11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64BB424-BF4D-3B46-2AB0-BF7BE1C02F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49" y="3297533"/>
            <a:ext cx="944740" cy="122511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8E47C67-F9D8-406E-77FA-A0E524A15048}"/>
              </a:ext>
            </a:extLst>
          </p:cNvPr>
          <p:cNvSpPr txBox="1"/>
          <p:nvPr/>
        </p:nvSpPr>
        <p:spPr>
          <a:xfrm>
            <a:off x="6787315" y="4581517"/>
            <a:ext cx="790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Bat Pack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6" name="Picture 35" descr="A picture containing hat&#10;&#10;Description automatically generated">
            <a:extLst>
              <a:ext uri="{FF2B5EF4-FFF2-40B4-BE49-F238E27FC236}">
                <a16:creationId xmlns:a16="http://schemas.microsoft.com/office/drawing/2014/main" id="{D16211DA-29B7-4924-9E1A-9D26F193E6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1" y="2276212"/>
            <a:ext cx="1143262" cy="8807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C653B5E-C93B-C89F-B436-23BA4088F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67" y="3901553"/>
            <a:ext cx="1083774" cy="10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 descr="Thumb of a white Liberty Advanced 11.5&quot; softball glove with a white basket web - SKU: RLA115-3W">
            <a:extLst>
              <a:ext uri="{FF2B5EF4-FFF2-40B4-BE49-F238E27FC236}">
                <a16:creationId xmlns:a16="http://schemas.microsoft.com/office/drawing/2014/main" id="{FF48E7A3-AF98-AE93-2591-EBE086064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60" y="4719779"/>
            <a:ext cx="1089318" cy="7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DC1C40-7C28-7510-637E-4D318F38A90C}"/>
              </a:ext>
            </a:extLst>
          </p:cNvPr>
          <p:cNvSpPr txBox="1"/>
          <p:nvPr/>
        </p:nvSpPr>
        <p:spPr>
          <a:xfrm>
            <a:off x="5057047" y="5508630"/>
            <a:ext cx="12618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Rawlings Liberty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Advanced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030" name="Picture 6" descr="Easton Elbow WH">
            <a:extLst>
              <a:ext uri="{FF2B5EF4-FFF2-40B4-BE49-F238E27FC236}">
                <a16:creationId xmlns:a16="http://schemas.microsoft.com/office/drawing/2014/main" id="{A53E917D-6D4A-78DD-595F-4719D169C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72" y="4939437"/>
            <a:ext cx="821531" cy="8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C6074-FBC8-60A0-1ED7-8132EEED767D}"/>
              </a:ext>
            </a:extLst>
          </p:cNvPr>
          <p:cNvSpPr txBox="1"/>
          <p:nvPr/>
        </p:nvSpPr>
        <p:spPr>
          <a:xfrm>
            <a:off x="7017788" y="5101836"/>
            <a:ext cx="10759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Elbow Guard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83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Softball</a:t>
            </a:r>
            <a:r>
              <a:rPr lang="en-US" baseline="30000" dirty="0"/>
              <a:t>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334B0-66EC-494D-93A2-C6410589E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97"/>
          <a:stretch/>
        </p:blipFill>
        <p:spPr>
          <a:xfrm>
            <a:off x="4404233" y="142606"/>
            <a:ext cx="6022505" cy="1645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7DC5F8-8D8A-2D66-54DC-2797239727ED}"/>
              </a:ext>
            </a:extLst>
          </p:cNvPr>
          <p:cNvSpPr/>
          <p:nvPr/>
        </p:nvSpPr>
        <p:spPr>
          <a:xfrm>
            <a:off x="844741" y="3231518"/>
            <a:ext cx="1143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Visor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E8A346-5EB9-8B09-10AC-DB0605A85C65}"/>
              </a:ext>
            </a:extLst>
          </p:cNvPr>
          <p:cNvSpPr txBox="1"/>
          <p:nvPr/>
        </p:nvSpPr>
        <p:spPr>
          <a:xfrm>
            <a:off x="197127" y="5566249"/>
            <a:ext cx="24384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*LLS receives </a:t>
            </a:r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23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 jerseys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116A57-2B88-8BDD-2317-6550A72DC1A4}"/>
              </a:ext>
            </a:extLst>
          </p:cNvPr>
          <p:cNvSpPr txBox="1"/>
          <p:nvPr/>
        </p:nvSpPr>
        <p:spPr>
          <a:xfrm>
            <a:off x="8319901" y="2684699"/>
            <a:ext cx="3594254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softball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1E4395-D7B1-F019-6848-AA5CB5428E0C}"/>
              </a:ext>
            </a:extLst>
          </p:cNvPr>
          <p:cNvSpPr/>
          <p:nvPr/>
        </p:nvSpPr>
        <p:spPr>
          <a:xfrm>
            <a:off x="2937018" y="3297533"/>
            <a:ext cx="1143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B1BC38-E919-BFBD-5363-80EAA802319B}"/>
              </a:ext>
            </a:extLst>
          </p:cNvPr>
          <p:cNvSpPr txBox="1"/>
          <p:nvPr/>
        </p:nvSpPr>
        <p:spPr>
          <a:xfrm>
            <a:off x="8502096" y="5655656"/>
            <a:ext cx="3099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Teams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will also receive a bat donation from Easton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" name="Picture 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FE7860B8-D477-353C-AB5D-1EE0AC49F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92" y="1645563"/>
            <a:ext cx="1532137" cy="1697137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8198032F-C2EB-3727-E8B5-3D977E4F3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9" y="3803878"/>
            <a:ext cx="1571844" cy="1762371"/>
          </a:xfrm>
          <a:prstGeom prst="rect">
            <a:avLst/>
          </a:prstGeom>
        </p:spPr>
      </p:pic>
      <p:pic>
        <p:nvPicPr>
          <p:cNvPr id="37" name="Picture 36" descr="A red and black hat&#10;&#10;Description automatically generated with medium confidence">
            <a:extLst>
              <a:ext uri="{FF2B5EF4-FFF2-40B4-BE49-F238E27FC236}">
                <a16:creationId xmlns:a16="http://schemas.microsoft.com/office/drawing/2014/main" id="{B993F9A3-7ABF-EB92-DF28-389E92998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1" y="2225598"/>
            <a:ext cx="1182467" cy="9363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3A157E-AAA5-5ADC-0C26-29CB7DFF068D}"/>
              </a:ext>
            </a:extLst>
          </p:cNvPr>
          <p:cNvCxnSpPr/>
          <p:nvPr/>
        </p:nvCxnSpPr>
        <p:spPr>
          <a:xfrm>
            <a:off x="4685237" y="1982020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5F70CB-73AB-7BEE-D629-479F9979973B}"/>
              </a:ext>
            </a:extLst>
          </p:cNvPr>
          <p:cNvCxnSpPr/>
          <p:nvPr/>
        </p:nvCxnSpPr>
        <p:spPr>
          <a:xfrm>
            <a:off x="8109343" y="1992668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7A91B2-D57D-F9EF-3F74-37282ED9C127}"/>
              </a:ext>
            </a:extLst>
          </p:cNvPr>
          <p:cNvSpPr txBox="1"/>
          <p:nvPr/>
        </p:nvSpPr>
        <p:spPr>
          <a:xfrm>
            <a:off x="5146750" y="2856972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Helmet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006B6-4BE8-BFBF-D4AB-203F24ADD966}"/>
              </a:ext>
            </a:extLst>
          </p:cNvPr>
          <p:cNvSpPr txBox="1"/>
          <p:nvPr/>
        </p:nvSpPr>
        <p:spPr>
          <a:xfrm>
            <a:off x="4809701" y="4329397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Catchers Gear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*2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7375E8-FF6C-3311-6AAF-73E6D2AF0A24}"/>
              </a:ext>
            </a:extLst>
          </p:cNvPr>
          <p:cNvSpPr txBox="1"/>
          <p:nvPr/>
        </p:nvSpPr>
        <p:spPr>
          <a:xfrm>
            <a:off x="6558976" y="2931436"/>
            <a:ext cx="1410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Batting Gloves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6" name="Picture 15" descr="image preview">
            <a:extLst>
              <a:ext uri="{FF2B5EF4-FFF2-40B4-BE49-F238E27FC236}">
                <a16:creationId xmlns:a16="http://schemas.microsoft.com/office/drawing/2014/main" id="{968938DE-536C-6889-BFDD-7497EE70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06" y="3076700"/>
            <a:ext cx="1211766" cy="12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677059-1666-FCDD-E488-38124F156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3" t="16958" b="16972"/>
          <a:stretch/>
        </p:blipFill>
        <p:spPr bwMode="auto">
          <a:xfrm>
            <a:off x="4786273" y="1580376"/>
            <a:ext cx="1651518" cy="14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mage preview">
            <a:extLst>
              <a:ext uri="{FF2B5EF4-FFF2-40B4-BE49-F238E27FC236}">
                <a16:creationId xmlns:a16="http://schemas.microsoft.com/office/drawing/2014/main" id="{2D89F295-336C-E1C8-6426-8D683395E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9" y="1739997"/>
            <a:ext cx="749758" cy="11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B2EA3EA-D704-76CC-818A-1F5658FDA3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49" y="3297533"/>
            <a:ext cx="944740" cy="12251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32B8D2C-640D-A373-F6DD-EB706FECFA5A}"/>
              </a:ext>
            </a:extLst>
          </p:cNvPr>
          <p:cNvSpPr txBox="1"/>
          <p:nvPr/>
        </p:nvSpPr>
        <p:spPr>
          <a:xfrm>
            <a:off x="6787315" y="4581517"/>
            <a:ext cx="790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Bat Pack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9" name="Picture 2" descr="Thumb of a white Liberty Advanced 11.5&quot; softball glove with a white basket web - SKU: RLA115-3W">
            <a:extLst>
              <a:ext uri="{FF2B5EF4-FFF2-40B4-BE49-F238E27FC236}">
                <a16:creationId xmlns:a16="http://schemas.microsoft.com/office/drawing/2014/main" id="{CABBA0AF-4C70-B8EA-1833-8269A4D1C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60" y="4719779"/>
            <a:ext cx="1089318" cy="7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2F18BBD-6789-E1A8-7E22-8411D305A056}"/>
              </a:ext>
            </a:extLst>
          </p:cNvPr>
          <p:cNvSpPr txBox="1"/>
          <p:nvPr/>
        </p:nvSpPr>
        <p:spPr>
          <a:xfrm>
            <a:off x="5057047" y="5508630"/>
            <a:ext cx="12618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Rawlings Liberty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Advanced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D37A41-43F6-76D2-F9E3-90BA73A724F5}"/>
              </a:ext>
            </a:extLst>
          </p:cNvPr>
          <p:cNvSpPr txBox="1"/>
          <p:nvPr/>
        </p:nvSpPr>
        <p:spPr>
          <a:xfrm>
            <a:off x="2718218" y="4913249"/>
            <a:ext cx="17684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Women’s (Youth/Adult)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3E50C31A-6C5F-E81F-D9D7-9D06F300B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67" y="3901553"/>
            <a:ext cx="1083774" cy="10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aston Elbow WH">
            <a:extLst>
              <a:ext uri="{FF2B5EF4-FFF2-40B4-BE49-F238E27FC236}">
                <a16:creationId xmlns:a16="http://schemas.microsoft.com/office/drawing/2014/main" id="{55CA87F1-5F08-3A4F-C473-F0E7157C2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72" y="4939437"/>
            <a:ext cx="821531" cy="8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A4C8C5-D14B-5A1B-3031-08B4ED805C61}"/>
              </a:ext>
            </a:extLst>
          </p:cNvPr>
          <p:cNvSpPr txBox="1"/>
          <p:nvPr/>
        </p:nvSpPr>
        <p:spPr>
          <a:xfrm>
            <a:off x="7017788" y="5101836"/>
            <a:ext cx="10759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Elbow Guard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46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Softball</a:t>
            </a:r>
            <a:r>
              <a:rPr lang="en-US" baseline="30000" dirty="0"/>
              <a:t>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3C977-7133-4558-8806-4069053D7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52"/>
          <a:stretch/>
        </p:blipFill>
        <p:spPr>
          <a:xfrm>
            <a:off x="4720019" y="142606"/>
            <a:ext cx="6196974" cy="1645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E4E0BF-2903-C955-F381-02B1CF19BD60}"/>
              </a:ext>
            </a:extLst>
          </p:cNvPr>
          <p:cNvSpPr/>
          <p:nvPr/>
        </p:nvSpPr>
        <p:spPr>
          <a:xfrm>
            <a:off x="844741" y="3231518"/>
            <a:ext cx="1143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Visor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BD9557-869B-DF22-FB68-8EF891D2581A}"/>
              </a:ext>
            </a:extLst>
          </p:cNvPr>
          <p:cNvSpPr txBox="1"/>
          <p:nvPr/>
        </p:nvSpPr>
        <p:spPr>
          <a:xfrm>
            <a:off x="8311984" y="2446399"/>
            <a:ext cx="3594254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softball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Royal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Royal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Royal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485492-62B7-D009-3EC5-BF73B02FE498}"/>
              </a:ext>
            </a:extLst>
          </p:cNvPr>
          <p:cNvSpPr/>
          <p:nvPr/>
        </p:nvSpPr>
        <p:spPr>
          <a:xfrm>
            <a:off x="2937018" y="3297533"/>
            <a:ext cx="1143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AAFA5F-ED9F-B5D8-DA2A-0800196701F9}"/>
              </a:ext>
            </a:extLst>
          </p:cNvPr>
          <p:cNvSpPr txBox="1"/>
          <p:nvPr/>
        </p:nvSpPr>
        <p:spPr>
          <a:xfrm>
            <a:off x="8502096" y="5655656"/>
            <a:ext cx="3099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Teams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will also receive a bat donation from Easton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AEF61-BFB9-6CE1-DBCF-F00C47A2D398}"/>
              </a:ext>
            </a:extLst>
          </p:cNvPr>
          <p:cNvSpPr txBox="1"/>
          <p:nvPr/>
        </p:nvSpPr>
        <p:spPr>
          <a:xfrm>
            <a:off x="197127" y="5566249"/>
            <a:ext cx="24384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*LLS receives </a:t>
            </a:r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23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 jerseys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1" name="Picture 10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75085424-0240-7B67-CF81-8548BBC23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92" y="1645563"/>
            <a:ext cx="1532137" cy="1697137"/>
          </a:xfrm>
          <a:prstGeom prst="rect">
            <a:avLst/>
          </a:prstGeom>
        </p:spPr>
      </p:pic>
      <p:pic>
        <p:nvPicPr>
          <p:cNvPr id="36" name="Picture 35" descr="A red and blue hat&#10;&#10;Description automatically generated with low confidence">
            <a:extLst>
              <a:ext uri="{FF2B5EF4-FFF2-40B4-BE49-F238E27FC236}">
                <a16:creationId xmlns:a16="http://schemas.microsoft.com/office/drawing/2014/main" id="{4C5A74D3-02E6-1F31-BDEC-81DD8EA40C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"/>
          <a:stretch/>
        </p:blipFill>
        <p:spPr>
          <a:xfrm>
            <a:off x="767492" y="2105427"/>
            <a:ext cx="1242847" cy="961874"/>
          </a:xfrm>
          <a:prstGeom prst="rect">
            <a:avLst/>
          </a:prstGeom>
        </p:spPr>
      </p:pic>
      <p:pic>
        <p:nvPicPr>
          <p:cNvPr id="38" name="Picture 37" descr="Logo, icon&#10;&#10;Description automatically generated">
            <a:extLst>
              <a:ext uri="{FF2B5EF4-FFF2-40B4-BE49-F238E27FC236}">
                <a16:creationId xmlns:a16="http://schemas.microsoft.com/office/drawing/2014/main" id="{1F296AAA-E635-2584-4923-FCAB0E311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8" y="3728120"/>
            <a:ext cx="1543265" cy="178142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4F54CE-6574-D69C-C22F-004644027ABB}"/>
              </a:ext>
            </a:extLst>
          </p:cNvPr>
          <p:cNvCxnSpPr/>
          <p:nvPr/>
        </p:nvCxnSpPr>
        <p:spPr>
          <a:xfrm>
            <a:off x="4685237" y="1982020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A1EBA5-9061-7BE5-83D6-DD3E49A3D517}"/>
              </a:ext>
            </a:extLst>
          </p:cNvPr>
          <p:cNvCxnSpPr/>
          <p:nvPr/>
        </p:nvCxnSpPr>
        <p:spPr>
          <a:xfrm>
            <a:off x="8109343" y="1992668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9B3A9E-1A1E-1FFE-F2D6-27FBB91049DB}"/>
              </a:ext>
            </a:extLst>
          </p:cNvPr>
          <p:cNvSpPr txBox="1"/>
          <p:nvPr/>
        </p:nvSpPr>
        <p:spPr>
          <a:xfrm>
            <a:off x="5146750" y="2856972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Helmet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DC4807-8122-D348-9934-C151BE61633E}"/>
              </a:ext>
            </a:extLst>
          </p:cNvPr>
          <p:cNvSpPr txBox="1"/>
          <p:nvPr/>
        </p:nvSpPr>
        <p:spPr>
          <a:xfrm>
            <a:off x="4809701" y="4329397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Catchers Gear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*2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6461FA-2157-2B1C-0274-4C411A17B20E}"/>
              </a:ext>
            </a:extLst>
          </p:cNvPr>
          <p:cNvSpPr txBox="1"/>
          <p:nvPr/>
        </p:nvSpPr>
        <p:spPr>
          <a:xfrm>
            <a:off x="6558976" y="2931436"/>
            <a:ext cx="1410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Batting Gloves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3" name="Picture 12" descr="image preview">
            <a:extLst>
              <a:ext uri="{FF2B5EF4-FFF2-40B4-BE49-F238E27FC236}">
                <a16:creationId xmlns:a16="http://schemas.microsoft.com/office/drawing/2014/main" id="{EBD97179-D922-ABF5-1D2B-99F6825E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06" y="3076700"/>
            <a:ext cx="1211766" cy="12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7AB4D1-A2EF-0629-1EDD-7AA6C3615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3" t="16958" b="16972"/>
          <a:stretch/>
        </p:blipFill>
        <p:spPr bwMode="auto">
          <a:xfrm>
            <a:off x="4786273" y="1580376"/>
            <a:ext cx="1651518" cy="14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preview">
            <a:extLst>
              <a:ext uri="{FF2B5EF4-FFF2-40B4-BE49-F238E27FC236}">
                <a16:creationId xmlns:a16="http://schemas.microsoft.com/office/drawing/2014/main" id="{5163B936-6A0A-5F68-FD2F-1F0F2E6B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9" y="1739997"/>
            <a:ext cx="749758" cy="11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73A8F84-A813-9D58-4907-094A715A2F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49" y="3297533"/>
            <a:ext cx="944740" cy="122511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A8BF7A1-D8B9-96AB-255C-4673424B2637}"/>
              </a:ext>
            </a:extLst>
          </p:cNvPr>
          <p:cNvSpPr txBox="1"/>
          <p:nvPr/>
        </p:nvSpPr>
        <p:spPr>
          <a:xfrm>
            <a:off x="6787315" y="4581517"/>
            <a:ext cx="790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Bat Pack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7" name="Picture 2" descr="Thumb of a white Liberty Advanced 11.5&quot; softball glove with a white basket web - SKU: RLA115-3W">
            <a:extLst>
              <a:ext uri="{FF2B5EF4-FFF2-40B4-BE49-F238E27FC236}">
                <a16:creationId xmlns:a16="http://schemas.microsoft.com/office/drawing/2014/main" id="{77FB91FB-5323-ABC9-968F-A3F73631E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60" y="4719779"/>
            <a:ext cx="1089318" cy="7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8A76DA6-B017-9A92-E499-D1BA9A0EB13F}"/>
              </a:ext>
            </a:extLst>
          </p:cNvPr>
          <p:cNvSpPr txBox="1"/>
          <p:nvPr/>
        </p:nvSpPr>
        <p:spPr>
          <a:xfrm>
            <a:off x="5057047" y="5508630"/>
            <a:ext cx="12618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Rawlings Liberty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Advanced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83BCD4-0769-57B7-1372-A01E8554AF5B}"/>
              </a:ext>
            </a:extLst>
          </p:cNvPr>
          <p:cNvSpPr txBox="1"/>
          <p:nvPr/>
        </p:nvSpPr>
        <p:spPr>
          <a:xfrm>
            <a:off x="2718218" y="4913249"/>
            <a:ext cx="17684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Women’s (Youth/Adult)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5B04EA12-097F-E78C-7E71-C144D7E11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67" y="3901553"/>
            <a:ext cx="1083774" cy="10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Easton Elbow WH">
            <a:extLst>
              <a:ext uri="{FF2B5EF4-FFF2-40B4-BE49-F238E27FC236}">
                <a16:creationId xmlns:a16="http://schemas.microsoft.com/office/drawing/2014/main" id="{8601BDA5-A00F-07AB-76D7-D4753890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72" y="4939437"/>
            <a:ext cx="821531" cy="8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466701-8D8A-A260-9BF8-2908A7A19511}"/>
              </a:ext>
            </a:extLst>
          </p:cNvPr>
          <p:cNvSpPr txBox="1"/>
          <p:nvPr/>
        </p:nvSpPr>
        <p:spPr>
          <a:xfrm>
            <a:off x="7017788" y="5101836"/>
            <a:ext cx="10759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Elbow Guard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75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Europe-Africa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Softball</a:t>
            </a:r>
            <a:r>
              <a:rPr lang="en-US" baseline="30000" dirty="0"/>
              <a:t>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7791A-8E37-44E4-A811-B0E4E34C1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80"/>
          <a:stretch/>
        </p:blipFill>
        <p:spPr>
          <a:xfrm>
            <a:off x="4595090" y="108452"/>
            <a:ext cx="6037659" cy="1645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408979-AF76-7E17-F29B-AFFDF1398A7F}"/>
              </a:ext>
            </a:extLst>
          </p:cNvPr>
          <p:cNvSpPr/>
          <p:nvPr/>
        </p:nvSpPr>
        <p:spPr>
          <a:xfrm>
            <a:off x="844741" y="3231518"/>
            <a:ext cx="1143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Visor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6E3D9D-37E1-3F7D-0F86-ACB45348F81C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D97E6CA-0E7A-C5BF-76DD-22E3822F343A}"/>
              </a:ext>
            </a:extLst>
          </p:cNvPr>
          <p:cNvSpPr txBox="1"/>
          <p:nvPr/>
        </p:nvSpPr>
        <p:spPr>
          <a:xfrm>
            <a:off x="8319901" y="2684699"/>
            <a:ext cx="3594254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softball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Purple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Aqua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91884B-E9CD-1DDC-60BC-8A9A48126868}"/>
              </a:ext>
            </a:extLst>
          </p:cNvPr>
          <p:cNvSpPr/>
          <p:nvPr/>
        </p:nvSpPr>
        <p:spPr>
          <a:xfrm>
            <a:off x="2937018" y="3297533"/>
            <a:ext cx="1143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053DCF-1BE9-DDD3-1F4D-70E0CE495A0B}"/>
              </a:ext>
            </a:extLst>
          </p:cNvPr>
          <p:cNvSpPr txBox="1"/>
          <p:nvPr/>
        </p:nvSpPr>
        <p:spPr>
          <a:xfrm>
            <a:off x="8502096" y="5655656"/>
            <a:ext cx="3099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Teams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will also receive a bat donation from Easton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58FE5-2D99-7835-9621-18FA15F39FCD}"/>
              </a:ext>
            </a:extLst>
          </p:cNvPr>
          <p:cNvSpPr txBox="1"/>
          <p:nvPr/>
        </p:nvSpPr>
        <p:spPr>
          <a:xfrm>
            <a:off x="197127" y="5592352"/>
            <a:ext cx="24384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*LLS receives </a:t>
            </a:r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23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 jerseys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1" name="Picture 10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56C46154-7058-9C5A-9AC0-C9846B96A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92" y="1645563"/>
            <a:ext cx="1532137" cy="1697137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95C722B4-00D7-42DC-8FCC-ACDD4187B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5" y="3742796"/>
            <a:ext cx="1609950" cy="1838582"/>
          </a:xfrm>
          <a:prstGeom prst="rect">
            <a:avLst/>
          </a:prstGeom>
        </p:spPr>
      </p:pic>
      <p:pic>
        <p:nvPicPr>
          <p:cNvPr id="36" name="Picture 35" descr="A close-up of a hat&#10;&#10;Description automatically generated with medium confidence">
            <a:extLst>
              <a:ext uri="{FF2B5EF4-FFF2-40B4-BE49-F238E27FC236}">
                <a16:creationId xmlns:a16="http://schemas.microsoft.com/office/drawing/2014/main" id="{619D9164-50A5-C129-D56F-091AAAFE2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9" y="2230701"/>
            <a:ext cx="1294778" cy="9248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25F151-89C3-3BCC-9953-EE4497BF5625}"/>
              </a:ext>
            </a:extLst>
          </p:cNvPr>
          <p:cNvCxnSpPr/>
          <p:nvPr/>
        </p:nvCxnSpPr>
        <p:spPr>
          <a:xfrm>
            <a:off x="4685237" y="1982020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343614-DFE6-AEB6-5CEB-B94DE4293AB9}"/>
              </a:ext>
            </a:extLst>
          </p:cNvPr>
          <p:cNvCxnSpPr/>
          <p:nvPr/>
        </p:nvCxnSpPr>
        <p:spPr>
          <a:xfrm>
            <a:off x="8109343" y="1992668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9FEB71-2903-ADFC-D61E-5492923D7054}"/>
              </a:ext>
            </a:extLst>
          </p:cNvPr>
          <p:cNvSpPr txBox="1"/>
          <p:nvPr/>
        </p:nvSpPr>
        <p:spPr>
          <a:xfrm>
            <a:off x="5146750" y="2856972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Helmet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39924-B402-157B-253D-8551603861F2}"/>
              </a:ext>
            </a:extLst>
          </p:cNvPr>
          <p:cNvSpPr txBox="1"/>
          <p:nvPr/>
        </p:nvSpPr>
        <p:spPr>
          <a:xfrm>
            <a:off x="4809701" y="4329397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Catchers Gear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*2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48D648-C49B-A71B-A79F-1DEBCC2AB1AC}"/>
              </a:ext>
            </a:extLst>
          </p:cNvPr>
          <p:cNvSpPr txBox="1"/>
          <p:nvPr/>
        </p:nvSpPr>
        <p:spPr>
          <a:xfrm>
            <a:off x="6558976" y="2931436"/>
            <a:ext cx="1410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Batting Gloves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3" name="Picture 12" descr="image preview">
            <a:extLst>
              <a:ext uri="{FF2B5EF4-FFF2-40B4-BE49-F238E27FC236}">
                <a16:creationId xmlns:a16="http://schemas.microsoft.com/office/drawing/2014/main" id="{8A19C281-F660-ADC0-90F5-F92E1B03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06" y="3076700"/>
            <a:ext cx="1211766" cy="12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BEC46B-66AD-B573-1929-BDD3A4C58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3" t="16958" b="16972"/>
          <a:stretch/>
        </p:blipFill>
        <p:spPr bwMode="auto">
          <a:xfrm>
            <a:off x="4786273" y="1580376"/>
            <a:ext cx="1651518" cy="14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preview">
            <a:extLst>
              <a:ext uri="{FF2B5EF4-FFF2-40B4-BE49-F238E27FC236}">
                <a16:creationId xmlns:a16="http://schemas.microsoft.com/office/drawing/2014/main" id="{C329E4CC-8E34-B6E1-07BF-7EBA6C90D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9" y="1739997"/>
            <a:ext cx="749758" cy="11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8EBA9EE-672C-3780-AFA8-B2DE15A423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49" y="3297533"/>
            <a:ext cx="944740" cy="12251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8CAE760-49F0-3AF1-18DA-34A406CF9F23}"/>
              </a:ext>
            </a:extLst>
          </p:cNvPr>
          <p:cNvSpPr txBox="1"/>
          <p:nvPr/>
        </p:nvSpPr>
        <p:spPr>
          <a:xfrm>
            <a:off x="6787315" y="4581517"/>
            <a:ext cx="790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Bat Pack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9" name="Picture 2" descr="Thumb of a white Liberty Advanced 11.5&quot; softball glove with a white basket web - SKU: RLA115-3W">
            <a:extLst>
              <a:ext uri="{FF2B5EF4-FFF2-40B4-BE49-F238E27FC236}">
                <a16:creationId xmlns:a16="http://schemas.microsoft.com/office/drawing/2014/main" id="{54AA38BC-66AD-E5E0-DF22-EA47D9663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60" y="4719779"/>
            <a:ext cx="1089318" cy="7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DEA1D41-BDEE-E029-44CD-813E005037D6}"/>
              </a:ext>
            </a:extLst>
          </p:cNvPr>
          <p:cNvSpPr txBox="1"/>
          <p:nvPr/>
        </p:nvSpPr>
        <p:spPr>
          <a:xfrm>
            <a:off x="5057047" y="5508630"/>
            <a:ext cx="12618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Rawlings Liberty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Advanced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2DE981-A98A-CC34-CD1B-9EEF17A13DBC}"/>
              </a:ext>
            </a:extLst>
          </p:cNvPr>
          <p:cNvSpPr txBox="1"/>
          <p:nvPr/>
        </p:nvSpPr>
        <p:spPr>
          <a:xfrm>
            <a:off x="2718218" y="4913249"/>
            <a:ext cx="17684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Women’s (Youth/Adult)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E39B8208-56CD-7181-7DDA-18A7B675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67" y="3901553"/>
            <a:ext cx="1083774" cy="10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Easton Elbow WH">
            <a:extLst>
              <a:ext uri="{FF2B5EF4-FFF2-40B4-BE49-F238E27FC236}">
                <a16:creationId xmlns:a16="http://schemas.microsoft.com/office/drawing/2014/main" id="{4721A50A-8E03-2EBC-4299-EE9B276C0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72" y="4939437"/>
            <a:ext cx="821531" cy="8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08637C-81D5-00FF-6A77-2D2B80864827}"/>
              </a:ext>
            </a:extLst>
          </p:cNvPr>
          <p:cNvSpPr txBox="1"/>
          <p:nvPr/>
        </p:nvSpPr>
        <p:spPr>
          <a:xfrm>
            <a:off x="7017788" y="5101836"/>
            <a:ext cx="10759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Elbow Guard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0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America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Softball</a:t>
            </a:r>
            <a:r>
              <a:rPr lang="en-US" baseline="30000" dirty="0"/>
              <a:t>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109D5-9D98-4F4A-ACAF-CF8849139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23"/>
          <a:stretch/>
        </p:blipFill>
        <p:spPr>
          <a:xfrm>
            <a:off x="4508260" y="142606"/>
            <a:ext cx="6024713" cy="1645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8AD88B-06F0-7BA8-F7E2-EF85522631FE}"/>
              </a:ext>
            </a:extLst>
          </p:cNvPr>
          <p:cNvSpPr/>
          <p:nvPr/>
        </p:nvSpPr>
        <p:spPr>
          <a:xfrm>
            <a:off x="844741" y="3231518"/>
            <a:ext cx="1143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Visor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FBE824-1472-C63A-52BF-B8DF8709A034}"/>
              </a:ext>
            </a:extLst>
          </p:cNvPr>
          <p:cNvSpPr txBox="1"/>
          <p:nvPr/>
        </p:nvSpPr>
        <p:spPr>
          <a:xfrm>
            <a:off x="8319901" y="2684699"/>
            <a:ext cx="3674404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softball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Orange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Orange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EF43D8-2934-2D19-1125-CA95848916BF}"/>
              </a:ext>
            </a:extLst>
          </p:cNvPr>
          <p:cNvSpPr/>
          <p:nvPr/>
        </p:nvSpPr>
        <p:spPr>
          <a:xfrm>
            <a:off x="2937018" y="3297533"/>
            <a:ext cx="1143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820128-24AF-DF79-DBBA-16834C85C059}"/>
              </a:ext>
            </a:extLst>
          </p:cNvPr>
          <p:cNvSpPr txBox="1"/>
          <p:nvPr/>
        </p:nvSpPr>
        <p:spPr>
          <a:xfrm>
            <a:off x="8502096" y="5655656"/>
            <a:ext cx="3099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Teams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will also receive a bat donation from Easton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89BD5-5AF2-8EF8-F90B-FF2C955DEC21}"/>
              </a:ext>
            </a:extLst>
          </p:cNvPr>
          <p:cNvSpPr txBox="1"/>
          <p:nvPr/>
        </p:nvSpPr>
        <p:spPr>
          <a:xfrm>
            <a:off x="193738" y="5698345"/>
            <a:ext cx="24384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*LLS receives </a:t>
            </a:r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23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 jerseys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1" name="Picture 10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B69A104B-E701-6D65-AED9-C68483C7B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92" y="1645563"/>
            <a:ext cx="1532137" cy="1697137"/>
          </a:xfrm>
          <a:prstGeom prst="rect">
            <a:avLst/>
          </a:prstGeom>
        </p:spPr>
      </p:pic>
      <p:pic>
        <p:nvPicPr>
          <p:cNvPr id="34" name="Picture 33" descr="A picture containing text, shirt, sleeve&#10;&#10;Description automatically generated">
            <a:extLst>
              <a:ext uri="{FF2B5EF4-FFF2-40B4-BE49-F238E27FC236}">
                <a16:creationId xmlns:a16="http://schemas.microsoft.com/office/drawing/2014/main" id="{B854636C-2AC2-098E-7653-233BF929C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8" y="3945867"/>
            <a:ext cx="1505160" cy="1762371"/>
          </a:xfrm>
          <a:prstGeom prst="rect">
            <a:avLst/>
          </a:prstGeom>
        </p:spPr>
      </p:pic>
      <p:pic>
        <p:nvPicPr>
          <p:cNvPr id="38" name="Picture 3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3449B975-2C4F-9628-C84F-ADAC13F79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" y="2256011"/>
            <a:ext cx="1310283" cy="90163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38C016-26AB-6412-F093-B057A8326CA6}"/>
              </a:ext>
            </a:extLst>
          </p:cNvPr>
          <p:cNvCxnSpPr/>
          <p:nvPr/>
        </p:nvCxnSpPr>
        <p:spPr>
          <a:xfrm>
            <a:off x="4685237" y="1982020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DE5EA3-F858-8BD7-2D3D-B8A786612811}"/>
              </a:ext>
            </a:extLst>
          </p:cNvPr>
          <p:cNvCxnSpPr/>
          <p:nvPr/>
        </p:nvCxnSpPr>
        <p:spPr>
          <a:xfrm>
            <a:off x="8109343" y="1992668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CE1B26-5451-3F4D-CE50-718D2A9E2029}"/>
              </a:ext>
            </a:extLst>
          </p:cNvPr>
          <p:cNvSpPr txBox="1"/>
          <p:nvPr/>
        </p:nvSpPr>
        <p:spPr>
          <a:xfrm>
            <a:off x="5146750" y="2856972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Helmet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89308-9546-CB70-07D6-B29E73B03318}"/>
              </a:ext>
            </a:extLst>
          </p:cNvPr>
          <p:cNvSpPr txBox="1"/>
          <p:nvPr/>
        </p:nvSpPr>
        <p:spPr>
          <a:xfrm>
            <a:off x="4809701" y="4329397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Catchers Gear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*2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A1F86-3D97-24DF-1A0E-1025BAB98EE7}"/>
              </a:ext>
            </a:extLst>
          </p:cNvPr>
          <p:cNvSpPr txBox="1"/>
          <p:nvPr/>
        </p:nvSpPr>
        <p:spPr>
          <a:xfrm>
            <a:off x="6558976" y="2931436"/>
            <a:ext cx="1410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Batting Gloves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3" name="Picture 12" descr="image preview">
            <a:extLst>
              <a:ext uri="{FF2B5EF4-FFF2-40B4-BE49-F238E27FC236}">
                <a16:creationId xmlns:a16="http://schemas.microsoft.com/office/drawing/2014/main" id="{AEBBD48D-A4B1-44B9-3B63-532864CE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06" y="3076700"/>
            <a:ext cx="1211766" cy="12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CEE8BC-4F5A-C2D3-31AB-834D0CB85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3" t="16958" b="16972"/>
          <a:stretch/>
        </p:blipFill>
        <p:spPr bwMode="auto">
          <a:xfrm>
            <a:off x="4786273" y="1580376"/>
            <a:ext cx="1651518" cy="14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preview">
            <a:extLst>
              <a:ext uri="{FF2B5EF4-FFF2-40B4-BE49-F238E27FC236}">
                <a16:creationId xmlns:a16="http://schemas.microsoft.com/office/drawing/2014/main" id="{043DDA96-2B16-BB5E-FE78-6A020C90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9" y="1739997"/>
            <a:ext cx="749758" cy="11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A6F2587-F88E-EDB9-0C61-0E36A06DD8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49" y="3297533"/>
            <a:ext cx="944740" cy="12251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231922A-7BA5-127B-DE62-11E935BF7657}"/>
              </a:ext>
            </a:extLst>
          </p:cNvPr>
          <p:cNvSpPr txBox="1"/>
          <p:nvPr/>
        </p:nvSpPr>
        <p:spPr>
          <a:xfrm>
            <a:off x="6787315" y="4581517"/>
            <a:ext cx="790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Bat Pack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9" name="Picture 2" descr="Thumb of a white Liberty Advanced 11.5&quot; softball glove with a white basket web - SKU: RLA115-3W">
            <a:extLst>
              <a:ext uri="{FF2B5EF4-FFF2-40B4-BE49-F238E27FC236}">
                <a16:creationId xmlns:a16="http://schemas.microsoft.com/office/drawing/2014/main" id="{0DADB6F1-BC9D-C484-0ABD-F7708F7EA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60" y="4719779"/>
            <a:ext cx="1089318" cy="7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71D2AE9-9C96-0608-4A94-72298A022812}"/>
              </a:ext>
            </a:extLst>
          </p:cNvPr>
          <p:cNvSpPr txBox="1"/>
          <p:nvPr/>
        </p:nvSpPr>
        <p:spPr>
          <a:xfrm>
            <a:off x="5057047" y="5508630"/>
            <a:ext cx="12618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Rawlings Liberty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Advanced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894B5C-A3C8-DCB5-7858-43F398B71D03}"/>
              </a:ext>
            </a:extLst>
          </p:cNvPr>
          <p:cNvSpPr txBox="1"/>
          <p:nvPr/>
        </p:nvSpPr>
        <p:spPr>
          <a:xfrm>
            <a:off x="2718218" y="4913249"/>
            <a:ext cx="17684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Women’s (Youth/Adult)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350565FE-9345-6821-C57F-76E9E3ADA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67" y="3901553"/>
            <a:ext cx="1083774" cy="10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Easton Elbow WH">
            <a:extLst>
              <a:ext uri="{FF2B5EF4-FFF2-40B4-BE49-F238E27FC236}">
                <a16:creationId xmlns:a16="http://schemas.microsoft.com/office/drawing/2014/main" id="{BFFFD59F-E965-CBA3-6E57-0D32E97C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72" y="4939437"/>
            <a:ext cx="821531" cy="8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DAF3DD-C102-2F65-22A2-09DD292924B6}"/>
              </a:ext>
            </a:extLst>
          </p:cNvPr>
          <p:cNvSpPr txBox="1"/>
          <p:nvPr/>
        </p:nvSpPr>
        <p:spPr>
          <a:xfrm>
            <a:off x="7017788" y="5101836"/>
            <a:ext cx="10759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Elbow Guard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8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Mid-Atlantic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Softball</a:t>
            </a:r>
            <a:r>
              <a:rPr lang="en-US" baseline="30000" dirty="0"/>
              <a:t>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75FA2-D823-4390-A174-8CF88E113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57"/>
          <a:stretch/>
        </p:blipFill>
        <p:spPr>
          <a:xfrm>
            <a:off x="4654239" y="142606"/>
            <a:ext cx="6019257" cy="1645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789D431-AFE1-9C14-616E-99E08E834124}"/>
              </a:ext>
            </a:extLst>
          </p:cNvPr>
          <p:cNvSpPr/>
          <p:nvPr/>
        </p:nvSpPr>
        <p:spPr>
          <a:xfrm>
            <a:off x="844741" y="3231518"/>
            <a:ext cx="1143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Visor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CC92BB-DDFA-76A0-F27E-D3278A678B84}"/>
              </a:ext>
            </a:extLst>
          </p:cNvPr>
          <p:cNvSpPr txBox="1"/>
          <p:nvPr/>
        </p:nvSpPr>
        <p:spPr>
          <a:xfrm>
            <a:off x="8319901" y="2684699"/>
            <a:ext cx="3594254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softball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317C38-7593-7B9C-46FC-FC12E2AEE334}"/>
              </a:ext>
            </a:extLst>
          </p:cNvPr>
          <p:cNvSpPr/>
          <p:nvPr/>
        </p:nvSpPr>
        <p:spPr>
          <a:xfrm>
            <a:off x="2937018" y="3297533"/>
            <a:ext cx="1143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4896A9-2739-C721-5417-38469F977946}"/>
              </a:ext>
            </a:extLst>
          </p:cNvPr>
          <p:cNvSpPr txBox="1"/>
          <p:nvPr/>
        </p:nvSpPr>
        <p:spPr>
          <a:xfrm>
            <a:off x="8502096" y="5655656"/>
            <a:ext cx="3099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Teams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will also receive a bat donation from Easton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B237D6-4465-84AD-9145-85A13443DA10}"/>
              </a:ext>
            </a:extLst>
          </p:cNvPr>
          <p:cNvSpPr txBox="1"/>
          <p:nvPr/>
        </p:nvSpPr>
        <p:spPr>
          <a:xfrm>
            <a:off x="193738" y="5698345"/>
            <a:ext cx="24384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*LLS receives </a:t>
            </a:r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23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 jerseys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5" name="Picture 14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9D83CC4C-A86E-ED4D-47A6-A20B64643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92" y="1645563"/>
            <a:ext cx="1532137" cy="1697137"/>
          </a:xfrm>
          <a:prstGeom prst="rect">
            <a:avLst/>
          </a:prstGeom>
        </p:spPr>
      </p:pic>
      <p:pic>
        <p:nvPicPr>
          <p:cNvPr id="39" name="Picture 38" descr="A red and blue hat&#10;&#10;Description automatically generated with medium confidence">
            <a:extLst>
              <a:ext uri="{FF2B5EF4-FFF2-40B4-BE49-F238E27FC236}">
                <a16:creationId xmlns:a16="http://schemas.microsoft.com/office/drawing/2014/main" id="{23BBFE52-1507-7B65-EAB0-AF88A3B8C8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06"/>
          <a:stretch/>
        </p:blipFill>
        <p:spPr>
          <a:xfrm>
            <a:off x="753297" y="2193781"/>
            <a:ext cx="1349277" cy="964902"/>
          </a:xfrm>
          <a:prstGeom prst="rect">
            <a:avLst/>
          </a:prstGeom>
        </p:spPr>
      </p:pic>
      <p:pic>
        <p:nvPicPr>
          <p:cNvPr id="41" name="Picture 40" descr="Logo, company name&#10;&#10;Description automatically generated">
            <a:extLst>
              <a:ext uri="{FF2B5EF4-FFF2-40B4-BE49-F238E27FC236}">
                <a16:creationId xmlns:a16="http://schemas.microsoft.com/office/drawing/2014/main" id="{D747946A-51E0-3375-64F8-5CA1B225A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3" y="3893285"/>
            <a:ext cx="1590897" cy="176237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A0B960-5AD4-FCFE-5AB7-6018989BABBE}"/>
              </a:ext>
            </a:extLst>
          </p:cNvPr>
          <p:cNvCxnSpPr/>
          <p:nvPr/>
        </p:nvCxnSpPr>
        <p:spPr>
          <a:xfrm>
            <a:off x="4685237" y="1982020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0C434C-F884-44CE-4BD1-6F491F7DCB19}"/>
              </a:ext>
            </a:extLst>
          </p:cNvPr>
          <p:cNvCxnSpPr/>
          <p:nvPr/>
        </p:nvCxnSpPr>
        <p:spPr>
          <a:xfrm>
            <a:off x="8109343" y="1992668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509148-3B07-718F-F072-CB2B42C89B66}"/>
              </a:ext>
            </a:extLst>
          </p:cNvPr>
          <p:cNvSpPr txBox="1"/>
          <p:nvPr/>
        </p:nvSpPr>
        <p:spPr>
          <a:xfrm>
            <a:off x="5146750" y="2856972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Helmet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470A9-F573-5659-BB23-115EC6E14E8B}"/>
              </a:ext>
            </a:extLst>
          </p:cNvPr>
          <p:cNvSpPr txBox="1"/>
          <p:nvPr/>
        </p:nvSpPr>
        <p:spPr>
          <a:xfrm>
            <a:off x="4809701" y="4329397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Catchers Gear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*2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5865A-CAB6-ACA4-EB41-851CC937EFCC}"/>
              </a:ext>
            </a:extLst>
          </p:cNvPr>
          <p:cNvSpPr txBox="1"/>
          <p:nvPr/>
        </p:nvSpPr>
        <p:spPr>
          <a:xfrm>
            <a:off x="6558976" y="2931436"/>
            <a:ext cx="1410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Batting Gloves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0" name="Picture 9" descr="image preview">
            <a:extLst>
              <a:ext uri="{FF2B5EF4-FFF2-40B4-BE49-F238E27FC236}">
                <a16:creationId xmlns:a16="http://schemas.microsoft.com/office/drawing/2014/main" id="{835CB29B-CA54-6E86-5719-B7976DDC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06" y="3076700"/>
            <a:ext cx="1211766" cy="12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669778-3386-3C95-72F8-2E8467FD3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3" t="16958" b="16972"/>
          <a:stretch/>
        </p:blipFill>
        <p:spPr bwMode="auto">
          <a:xfrm>
            <a:off x="4786273" y="1580376"/>
            <a:ext cx="1651518" cy="14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preview">
            <a:extLst>
              <a:ext uri="{FF2B5EF4-FFF2-40B4-BE49-F238E27FC236}">
                <a16:creationId xmlns:a16="http://schemas.microsoft.com/office/drawing/2014/main" id="{3030ECEA-5AF6-F00D-304C-97B4BCE3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9" y="1739997"/>
            <a:ext cx="749758" cy="11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844182E-B72B-3814-CCA7-9FD7AC0C6B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49" y="3297533"/>
            <a:ext cx="944740" cy="12251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F27408-E974-3A3D-E529-CD162838A161}"/>
              </a:ext>
            </a:extLst>
          </p:cNvPr>
          <p:cNvSpPr txBox="1"/>
          <p:nvPr/>
        </p:nvSpPr>
        <p:spPr>
          <a:xfrm>
            <a:off x="6787315" y="4581517"/>
            <a:ext cx="790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Bat Pack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6" name="Picture 2" descr="Thumb of a white Liberty Advanced 11.5&quot; softball glove with a white basket web - SKU: RLA115-3W">
            <a:extLst>
              <a:ext uri="{FF2B5EF4-FFF2-40B4-BE49-F238E27FC236}">
                <a16:creationId xmlns:a16="http://schemas.microsoft.com/office/drawing/2014/main" id="{750B4314-53B6-5A78-50FD-6A5B49C26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60" y="4719779"/>
            <a:ext cx="1089318" cy="7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4E26BDE-0DCA-D87C-3613-C762E034AED9}"/>
              </a:ext>
            </a:extLst>
          </p:cNvPr>
          <p:cNvSpPr txBox="1"/>
          <p:nvPr/>
        </p:nvSpPr>
        <p:spPr>
          <a:xfrm>
            <a:off x="5057047" y="5508630"/>
            <a:ext cx="12618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Rawlings Liberty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Advanced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2BAB27-615D-35B7-B4A7-6E5F3F18AC79}"/>
              </a:ext>
            </a:extLst>
          </p:cNvPr>
          <p:cNvSpPr txBox="1"/>
          <p:nvPr/>
        </p:nvSpPr>
        <p:spPr>
          <a:xfrm>
            <a:off x="2718218" y="4913249"/>
            <a:ext cx="17684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Women’s (Youth/Adult)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DFA9B6B5-C386-C197-ED40-9E35A866E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67" y="3901553"/>
            <a:ext cx="1083774" cy="10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Easton Elbow WH">
            <a:extLst>
              <a:ext uri="{FF2B5EF4-FFF2-40B4-BE49-F238E27FC236}">
                <a16:creationId xmlns:a16="http://schemas.microsoft.com/office/drawing/2014/main" id="{3F83ACBF-82F0-779B-E03A-CC78D549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72" y="4939437"/>
            <a:ext cx="821531" cy="8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99E3AD-244A-F67F-7A27-0FD3ACCC49A0}"/>
              </a:ext>
            </a:extLst>
          </p:cNvPr>
          <p:cNvSpPr txBox="1"/>
          <p:nvPr/>
        </p:nvSpPr>
        <p:spPr>
          <a:xfrm>
            <a:off x="7017788" y="5101836"/>
            <a:ext cx="10759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Elbow Guard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65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England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Softball</a:t>
            </a:r>
            <a:r>
              <a:rPr lang="en-US" baseline="30000" dirty="0"/>
              <a:t>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9470F-AA88-44F6-A86C-54C97EB34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42" b="1704"/>
          <a:stretch/>
        </p:blipFill>
        <p:spPr>
          <a:xfrm>
            <a:off x="4858306" y="144035"/>
            <a:ext cx="5963866" cy="16456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1E5933-D7C5-CFB8-5CAD-432FF265223C}"/>
              </a:ext>
            </a:extLst>
          </p:cNvPr>
          <p:cNvSpPr/>
          <p:nvPr/>
        </p:nvSpPr>
        <p:spPr>
          <a:xfrm>
            <a:off x="844741" y="3231518"/>
            <a:ext cx="1143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Visor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764725-9EB5-44D9-6889-5D4478ACA5F6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45945B1-799D-5C77-5A1C-490926F11782}"/>
              </a:ext>
            </a:extLst>
          </p:cNvPr>
          <p:cNvSpPr txBox="1"/>
          <p:nvPr/>
        </p:nvSpPr>
        <p:spPr>
          <a:xfrm>
            <a:off x="8319901" y="2684699"/>
            <a:ext cx="3594254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softball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Maroon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65701B-9FDA-6A78-4763-71999FE2F8AD}"/>
              </a:ext>
            </a:extLst>
          </p:cNvPr>
          <p:cNvCxnSpPr/>
          <p:nvPr/>
        </p:nvCxnSpPr>
        <p:spPr>
          <a:xfrm>
            <a:off x="8247776" y="20298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560231D-68BE-685A-D936-416B97CAACEE}"/>
              </a:ext>
            </a:extLst>
          </p:cNvPr>
          <p:cNvSpPr/>
          <p:nvPr/>
        </p:nvSpPr>
        <p:spPr>
          <a:xfrm>
            <a:off x="2937018" y="3297533"/>
            <a:ext cx="1143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6AF2EC-4EC1-7779-0B5C-A93EE7F20B54}"/>
              </a:ext>
            </a:extLst>
          </p:cNvPr>
          <p:cNvSpPr txBox="1"/>
          <p:nvPr/>
        </p:nvSpPr>
        <p:spPr>
          <a:xfrm>
            <a:off x="8502096" y="5655656"/>
            <a:ext cx="3099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Teams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will also receive a bat donation from Easton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9D988-D912-8916-9CDD-32CCE33D6B7E}"/>
              </a:ext>
            </a:extLst>
          </p:cNvPr>
          <p:cNvSpPr txBox="1"/>
          <p:nvPr/>
        </p:nvSpPr>
        <p:spPr>
          <a:xfrm>
            <a:off x="175220" y="5710365"/>
            <a:ext cx="24384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*LLS receives </a:t>
            </a:r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23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 jerseys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1" name="Picture 10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3C9B5907-B66F-8C87-7481-7226AAD2D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92" y="1645563"/>
            <a:ext cx="1532137" cy="1697137"/>
          </a:xfrm>
          <a:prstGeom prst="rect">
            <a:avLst/>
          </a:prstGeom>
        </p:spPr>
      </p:pic>
      <p:pic>
        <p:nvPicPr>
          <p:cNvPr id="32" name="Picture 31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448D67BD-60A8-F7C6-027B-95EC8085B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5" y="3931390"/>
            <a:ext cx="1543265" cy="1724266"/>
          </a:xfrm>
          <a:prstGeom prst="rect">
            <a:avLst/>
          </a:prstGeom>
        </p:spPr>
      </p:pic>
      <p:pic>
        <p:nvPicPr>
          <p:cNvPr id="34" name="Picture 33" descr="A picture containing text, hat&#10;&#10;Description automatically generated">
            <a:extLst>
              <a:ext uri="{FF2B5EF4-FFF2-40B4-BE49-F238E27FC236}">
                <a16:creationId xmlns:a16="http://schemas.microsoft.com/office/drawing/2014/main" id="{CEC4457E-189E-2EA2-5431-4D9882C294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69"/>
          <a:stretch/>
        </p:blipFill>
        <p:spPr>
          <a:xfrm>
            <a:off x="844741" y="2336457"/>
            <a:ext cx="1260743" cy="86363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3CDD9C-20B9-F541-FFD8-40AAAED522C9}"/>
              </a:ext>
            </a:extLst>
          </p:cNvPr>
          <p:cNvCxnSpPr/>
          <p:nvPr/>
        </p:nvCxnSpPr>
        <p:spPr>
          <a:xfrm>
            <a:off x="4685237" y="1982020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6E63B9-DDCF-A882-8DD3-CE18CF05D0D5}"/>
              </a:ext>
            </a:extLst>
          </p:cNvPr>
          <p:cNvCxnSpPr/>
          <p:nvPr/>
        </p:nvCxnSpPr>
        <p:spPr>
          <a:xfrm>
            <a:off x="8109343" y="1992668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A90CD5-1C89-1121-036C-149F50397274}"/>
              </a:ext>
            </a:extLst>
          </p:cNvPr>
          <p:cNvSpPr txBox="1"/>
          <p:nvPr/>
        </p:nvSpPr>
        <p:spPr>
          <a:xfrm>
            <a:off x="5146750" y="2856972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Helmet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3D843-899D-3B43-A5CA-F3DC82B59267}"/>
              </a:ext>
            </a:extLst>
          </p:cNvPr>
          <p:cNvSpPr txBox="1"/>
          <p:nvPr/>
        </p:nvSpPr>
        <p:spPr>
          <a:xfrm>
            <a:off x="4809701" y="4329397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Catchers Gear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*2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BA0CB4-73A9-60B3-99F5-75DA763F0CC8}"/>
              </a:ext>
            </a:extLst>
          </p:cNvPr>
          <p:cNvSpPr txBox="1"/>
          <p:nvPr/>
        </p:nvSpPr>
        <p:spPr>
          <a:xfrm>
            <a:off x="6558976" y="2931436"/>
            <a:ext cx="1410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Batting Gloves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8" name="Picture 17" descr="image preview">
            <a:extLst>
              <a:ext uri="{FF2B5EF4-FFF2-40B4-BE49-F238E27FC236}">
                <a16:creationId xmlns:a16="http://schemas.microsoft.com/office/drawing/2014/main" id="{DDA66F3D-19DC-174E-6BAE-A843C1E2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06" y="3076700"/>
            <a:ext cx="1211766" cy="12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AD022A-5A6C-74C7-F921-13407E460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3" t="16958" b="16972"/>
          <a:stretch/>
        </p:blipFill>
        <p:spPr bwMode="auto">
          <a:xfrm>
            <a:off x="4786273" y="1580376"/>
            <a:ext cx="1651518" cy="14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image preview">
            <a:extLst>
              <a:ext uri="{FF2B5EF4-FFF2-40B4-BE49-F238E27FC236}">
                <a16:creationId xmlns:a16="http://schemas.microsoft.com/office/drawing/2014/main" id="{0F3E2270-5057-B08D-12DD-292235BE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9" y="1739997"/>
            <a:ext cx="749758" cy="11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1D9F950-252B-0BB7-F19D-750CCD1258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49" y="3297533"/>
            <a:ext cx="944740" cy="12251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9AFFD22-3545-9893-EF35-9CFA63E520D6}"/>
              </a:ext>
            </a:extLst>
          </p:cNvPr>
          <p:cNvSpPr txBox="1"/>
          <p:nvPr/>
        </p:nvSpPr>
        <p:spPr>
          <a:xfrm>
            <a:off x="6787315" y="4581517"/>
            <a:ext cx="790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Bat Pack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9" name="Picture 2" descr="Thumb of a white Liberty Advanced 11.5&quot; softball glove with a white basket web - SKU: RLA115-3W">
            <a:extLst>
              <a:ext uri="{FF2B5EF4-FFF2-40B4-BE49-F238E27FC236}">
                <a16:creationId xmlns:a16="http://schemas.microsoft.com/office/drawing/2014/main" id="{6939839A-B1B1-B10C-E6EA-4F4F9889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60" y="4719779"/>
            <a:ext cx="1089318" cy="7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98988FB-4C5E-DFEE-A6D3-D8DEFE2C20F4}"/>
              </a:ext>
            </a:extLst>
          </p:cNvPr>
          <p:cNvSpPr txBox="1"/>
          <p:nvPr/>
        </p:nvSpPr>
        <p:spPr>
          <a:xfrm>
            <a:off x="5057047" y="5508630"/>
            <a:ext cx="12618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Rawlings Liberty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Advanced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A7B868-86B0-BECB-D747-0F8F5888BB87}"/>
              </a:ext>
            </a:extLst>
          </p:cNvPr>
          <p:cNvSpPr txBox="1"/>
          <p:nvPr/>
        </p:nvSpPr>
        <p:spPr>
          <a:xfrm>
            <a:off x="2718218" y="4913249"/>
            <a:ext cx="17684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Women’s (Youth/Adult)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5FC3D579-E932-85CB-1959-FA9759B50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67" y="3901553"/>
            <a:ext cx="1083774" cy="10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Easton Elbow WH">
            <a:extLst>
              <a:ext uri="{FF2B5EF4-FFF2-40B4-BE49-F238E27FC236}">
                <a16:creationId xmlns:a16="http://schemas.microsoft.com/office/drawing/2014/main" id="{AF7BFACA-776F-59B3-4C4B-11F964A6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72" y="4939437"/>
            <a:ext cx="821531" cy="8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05CDD7-6827-A7CC-CDA0-DA80D657C816}"/>
              </a:ext>
            </a:extLst>
          </p:cNvPr>
          <p:cNvSpPr txBox="1"/>
          <p:nvPr/>
        </p:nvSpPr>
        <p:spPr>
          <a:xfrm>
            <a:off x="7017788" y="5101836"/>
            <a:ext cx="10759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Elbow Guard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72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Carolina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Softball</a:t>
            </a:r>
            <a:r>
              <a:rPr lang="en-US" baseline="30000" dirty="0"/>
              <a:t>®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3FF8D5-29A2-4162-B666-EBB5C7B71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16"/>
          <a:stretch/>
        </p:blipFill>
        <p:spPr>
          <a:xfrm>
            <a:off x="4688811" y="54368"/>
            <a:ext cx="6133361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6A04EC-A6DA-C266-60E0-52A28C99C50E}"/>
              </a:ext>
            </a:extLst>
          </p:cNvPr>
          <p:cNvSpPr/>
          <p:nvPr/>
        </p:nvSpPr>
        <p:spPr>
          <a:xfrm>
            <a:off x="844741" y="3231518"/>
            <a:ext cx="1143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Visor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B19316-9765-EBE4-4BC2-ED3FFDD8A783}"/>
              </a:ext>
            </a:extLst>
          </p:cNvPr>
          <p:cNvSpPr txBox="1"/>
          <p:nvPr/>
        </p:nvSpPr>
        <p:spPr>
          <a:xfrm>
            <a:off x="8319901" y="2684699"/>
            <a:ext cx="3594254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softball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921F8B-73F0-AEBA-2568-5DF8256945A8}"/>
              </a:ext>
            </a:extLst>
          </p:cNvPr>
          <p:cNvSpPr/>
          <p:nvPr/>
        </p:nvSpPr>
        <p:spPr>
          <a:xfrm>
            <a:off x="2937018" y="3297533"/>
            <a:ext cx="1143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3818EA-5ECA-91C6-D322-840FD26672CD}"/>
              </a:ext>
            </a:extLst>
          </p:cNvPr>
          <p:cNvSpPr txBox="1"/>
          <p:nvPr/>
        </p:nvSpPr>
        <p:spPr>
          <a:xfrm>
            <a:off x="8502096" y="5655656"/>
            <a:ext cx="3099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Teams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will also receive a bat donation from Easton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24E33-AAB0-31C5-CF4C-3B9E667FF6F2}"/>
              </a:ext>
            </a:extLst>
          </p:cNvPr>
          <p:cNvSpPr txBox="1"/>
          <p:nvPr/>
        </p:nvSpPr>
        <p:spPr>
          <a:xfrm>
            <a:off x="175220" y="5710365"/>
            <a:ext cx="24384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*LLS receives </a:t>
            </a:r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23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 jerseys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1" name="Picture 10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3A1F64EC-E235-154F-1E1A-1B4F61927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92" y="1645563"/>
            <a:ext cx="1532137" cy="1697137"/>
          </a:xfrm>
          <a:prstGeom prst="rect">
            <a:avLst/>
          </a:prstGeom>
        </p:spPr>
      </p:pic>
      <p:pic>
        <p:nvPicPr>
          <p:cNvPr id="36" name="Picture 35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ED66CCED-419B-5D6E-C3FB-1DFFD9EE5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2" y="3921864"/>
            <a:ext cx="1505160" cy="1733792"/>
          </a:xfrm>
          <a:prstGeom prst="rect">
            <a:avLst/>
          </a:prstGeom>
        </p:spPr>
      </p:pic>
      <p:pic>
        <p:nvPicPr>
          <p:cNvPr id="38" name="Picture 37" descr="A close-up of a hat&#10;&#10;Description automatically generated with medium confidence">
            <a:extLst>
              <a:ext uri="{FF2B5EF4-FFF2-40B4-BE49-F238E27FC236}">
                <a16:creationId xmlns:a16="http://schemas.microsoft.com/office/drawing/2014/main" id="{8AAB2A96-5297-0342-A8A8-118EAC4A2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2" y="2224099"/>
            <a:ext cx="1332800" cy="92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0C0A58-9BCA-A27F-E1FA-07DC900C7ECA}"/>
              </a:ext>
            </a:extLst>
          </p:cNvPr>
          <p:cNvCxnSpPr/>
          <p:nvPr/>
        </p:nvCxnSpPr>
        <p:spPr>
          <a:xfrm>
            <a:off x="4685237" y="1982020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4566BD-4AE2-29FB-6FAF-5A66B0EF2B48}"/>
              </a:ext>
            </a:extLst>
          </p:cNvPr>
          <p:cNvCxnSpPr/>
          <p:nvPr/>
        </p:nvCxnSpPr>
        <p:spPr>
          <a:xfrm>
            <a:off x="8109343" y="1992668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AD54FF-49E6-D11A-A78A-5586D275B0AD}"/>
              </a:ext>
            </a:extLst>
          </p:cNvPr>
          <p:cNvSpPr txBox="1"/>
          <p:nvPr/>
        </p:nvSpPr>
        <p:spPr>
          <a:xfrm>
            <a:off x="5146750" y="2856972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Helmet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04D72-BAB8-DA31-26CC-C2DF265FF057}"/>
              </a:ext>
            </a:extLst>
          </p:cNvPr>
          <p:cNvSpPr txBox="1"/>
          <p:nvPr/>
        </p:nvSpPr>
        <p:spPr>
          <a:xfrm>
            <a:off x="4809701" y="4329397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Catchers Gear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*2 per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A48F4D-8820-1F79-F441-3FEEB997C225}"/>
              </a:ext>
            </a:extLst>
          </p:cNvPr>
          <p:cNvSpPr txBox="1"/>
          <p:nvPr/>
        </p:nvSpPr>
        <p:spPr>
          <a:xfrm>
            <a:off x="6558976" y="2931436"/>
            <a:ext cx="1410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Batting Gloves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8" name="Picture 17" descr="image preview">
            <a:extLst>
              <a:ext uri="{FF2B5EF4-FFF2-40B4-BE49-F238E27FC236}">
                <a16:creationId xmlns:a16="http://schemas.microsoft.com/office/drawing/2014/main" id="{DDDCB890-C025-FD34-AA16-7A0660345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06" y="3076700"/>
            <a:ext cx="1211766" cy="12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3F836E-387B-6900-37A7-41032AA20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3" t="16958" b="16972"/>
          <a:stretch/>
        </p:blipFill>
        <p:spPr bwMode="auto">
          <a:xfrm>
            <a:off x="4786273" y="1580376"/>
            <a:ext cx="1651518" cy="14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image preview">
            <a:extLst>
              <a:ext uri="{FF2B5EF4-FFF2-40B4-BE49-F238E27FC236}">
                <a16:creationId xmlns:a16="http://schemas.microsoft.com/office/drawing/2014/main" id="{7DADD33F-0225-2FFE-BB15-B70DC95A4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9" y="1739997"/>
            <a:ext cx="749758" cy="11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ADBDED-12F2-264B-9738-A2FB5101B0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49" y="3297533"/>
            <a:ext cx="944740" cy="12251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450FFB1-61BB-99F8-2270-E4CAECD52319}"/>
              </a:ext>
            </a:extLst>
          </p:cNvPr>
          <p:cNvSpPr txBox="1"/>
          <p:nvPr/>
        </p:nvSpPr>
        <p:spPr>
          <a:xfrm>
            <a:off x="6787315" y="4581517"/>
            <a:ext cx="790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Bat Pack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9" name="Picture 2" descr="Thumb of a white Liberty Advanced 11.5&quot; softball glove with a white basket web - SKU: RLA115-3W">
            <a:extLst>
              <a:ext uri="{FF2B5EF4-FFF2-40B4-BE49-F238E27FC236}">
                <a16:creationId xmlns:a16="http://schemas.microsoft.com/office/drawing/2014/main" id="{A193D6C1-E5C3-5F38-29BD-4894F8BF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60" y="4719779"/>
            <a:ext cx="1089318" cy="7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AFB333A-80E9-9B44-1C3C-D32EB2D8DD77}"/>
              </a:ext>
            </a:extLst>
          </p:cNvPr>
          <p:cNvSpPr txBox="1"/>
          <p:nvPr/>
        </p:nvSpPr>
        <p:spPr>
          <a:xfrm>
            <a:off x="5057047" y="5508630"/>
            <a:ext cx="12618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Rawlings Liberty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Advanced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41C253-07B3-9909-BFFB-873E299A79C1}"/>
              </a:ext>
            </a:extLst>
          </p:cNvPr>
          <p:cNvSpPr txBox="1"/>
          <p:nvPr/>
        </p:nvSpPr>
        <p:spPr>
          <a:xfrm>
            <a:off x="2718218" y="4913249"/>
            <a:ext cx="17684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Women’s (Youth/Adult)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BE4CA72A-8DD5-C7AB-E929-EDCF7B005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67" y="3901553"/>
            <a:ext cx="1083774" cy="10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Easton Elbow WH">
            <a:extLst>
              <a:ext uri="{FF2B5EF4-FFF2-40B4-BE49-F238E27FC236}">
                <a16:creationId xmlns:a16="http://schemas.microsoft.com/office/drawing/2014/main" id="{E555E090-0F9C-24A1-2CAC-4A16DC97A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72" y="4939437"/>
            <a:ext cx="821531" cy="8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1A214C-6EA2-AE2A-F54D-D2398D560A11}"/>
              </a:ext>
            </a:extLst>
          </p:cNvPr>
          <p:cNvSpPr txBox="1"/>
          <p:nvPr/>
        </p:nvSpPr>
        <p:spPr>
          <a:xfrm>
            <a:off x="7017788" y="5101836"/>
            <a:ext cx="10759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Elbow Guard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3021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1120</Words>
  <Application>Microsoft Office PowerPoint</Application>
  <PresentationFormat>Widescreen</PresentationFormat>
  <Paragraphs>363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Futura PT Book</vt:lpstr>
      <vt:lpstr>1_Office Theme</vt:lpstr>
      <vt:lpstr>PowerPoint Presentation</vt:lpstr>
      <vt:lpstr>Asia-Pacific</vt:lpstr>
      <vt:lpstr>Canada</vt:lpstr>
      <vt:lpstr>Central</vt:lpstr>
      <vt:lpstr>Europe-Africa</vt:lpstr>
      <vt:lpstr>Latin America</vt:lpstr>
      <vt:lpstr>Mid-Atlantic</vt:lpstr>
      <vt:lpstr>New England</vt:lpstr>
      <vt:lpstr>North Carolina</vt:lpstr>
      <vt:lpstr>Northwest</vt:lpstr>
      <vt:lpstr>Southeast</vt:lpstr>
      <vt:lpstr>Southwest</vt:lpstr>
      <vt:lpstr>West</vt:lpstr>
      <vt:lpstr>AU Pro Games T-Shirt</vt:lpstr>
      <vt:lpstr>AU Pro Games T-Shirt</vt:lpstr>
      <vt:lpstr>AU Pro Games T-Shirt</vt:lpstr>
      <vt:lpstr>AU Pro Games T-Shirt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Mikayla Arnold</dc:creator>
  <cp:lastModifiedBy>Andrew Cognac</cp:lastModifiedBy>
  <cp:revision>6</cp:revision>
  <dcterms:created xsi:type="dcterms:W3CDTF">2023-03-07T19:03:05Z</dcterms:created>
  <dcterms:modified xsi:type="dcterms:W3CDTF">2023-07-07T20:33:00Z</dcterms:modified>
</cp:coreProperties>
</file>