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6" r:id="rId3"/>
    <p:sldId id="288" r:id="rId4"/>
    <p:sldId id="290" r:id="rId5"/>
    <p:sldId id="292" r:id="rId6"/>
    <p:sldId id="293" r:id="rId7"/>
    <p:sldId id="262" r:id="rId8"/>
    <p:sldId id="287" r:id="rId9"/>
    <p:sldId id="289" r:id="rId10"/>
    <p:sldId id="278" r:id="rId11"/>
    <p:sldId id="291" r:id="rId12"/>
    <p:sldId id="280" r:id="rId13"/>
    <p:sldId id="282" r:id="rId14"/>
    <p:sldId id="284" r:id="rId15"/>
    <p:sldId id="263" r:id="rId16"/>
    <p:sldId id="279" r:id="rId17"/>
    <p:sldId id="295" r:id="rId18"/>
    <p:sldId id="294" r:id="rId19"/>
    <p:sldId id="281" r:id="rId20"/>
    <p:sldId id="283" r:id="rId21"/>
    <p:sldId id="285" r:id="rId22"/>
    <p:sldId id="296" r:id="rId23"/>
    <p:sldId id="297" r:id="rId24"/>
    <p:sldId id="298" r:id="rId25"/>
    <p:sldId id="299" r:id="rId26"/>
    <p:sldId id="300" r:id="rId27"/>
    <p:sldId id="301" r:id="rId28"/>
    <p:sldId id="30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A9D1-2E85-4FDE-BB2E-38AF667BC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73EAD-9347-44FB-A6B4-2C790712E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E8EE5-9BAF-4E78-9D9B-58124151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6E5F1-0CB4-479B-8735-E60B466D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0749A-EEDD-4339-8B82-2C91D081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7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B98D-40C2-4A59-86FA-F861AB78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182C1-B7D4-4D0A-BCF5-892CE63B3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11D32-4B8A-452A-B874-2106B7AE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79123-BC8B-4B60-BCF5-8DDB0A5B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25749-D9C4-46BE-B164-D09E0ADF9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2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99F9DE-8456-4187-805D-53AC17A35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6F8E8-1CCD-4589-8B87-0C274233F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1927B-E377-4EDA-8EAD-2AB958F9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67CED-0C1E-4B52-97C3-67005829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A40FE-9E8A-45E2-BD20-D883251F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5844BB-B5B5-4D95-957D-C44275AB5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519"/>
          </a:xfrm>
          <a:prstGeom prst="rect">
            <a:avLst/>
          </a:prstGeom>
          <a:solidFill>
            <a:srgbClr val="00013A"/>
          </a:solidFill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4AA27E-FE5C-4AC5-B68B-B2EBC54670DE}"/>
              </a:ext>
            </a:extLst>
          </p:cNvPr>
          <p:cNvGrpSpPr/>
          <p:nvPr userDrawn="1"/>
        </p:nvGrpSpPr>
        <p:grpSpPr>
          <a:xfrm>
            <a:off x="542630" y="2847293"/>
            <a:ext cx="6106880" cy="135811"/>
            <a:chOff x="894775" y="6224848"/>
            <a:chExt cx="10069990" cy="223962"/>
          </a:xfrm>
        </p:grpSpPr>
        <p:sp>
          <p:nvSpPr>
            <p:cNvPr id="11" name="object 94">
              <a:extLst>
                <a:ext uri="{FF2B5EF4-FFF2-40B4-BE49-F238E27FC236}">
                  <a16:creationId xmlns:a16="http://schemas.microsoft.com/office/drawing/2014/main" id="{E330ACF0-308B-44D3-A314-3CE07938A7FE}"/>
                </a:ext>
              </a:extLst>
            </p:cNvPr>
            <p:cNvSpPr/>
            <p:nvPr/>
          </p:nvSpPr>
          <p:spPr>
            <a:xfrm>
              <a:off x="10741245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2" name="object 95">
              <a:extLst>
                <a:ext uri="{FF2B5EF4-FFF2-40B4-BE49-F238E27FC236}">
                  <a16:creationId xmlns:a16="http://schemas.microsoft.com/office/drawing/2014/main" id="{D4D6413A-4377-484A-A662-FF5F2766204E}"/>
                </a:ext>
              </a:extLst>
            </p:cNvPr>
            <p:cNvSpPr/>
            <p:nvPr/>
          </p:nvSpPr>
          <p:spPr>
            <a:xfrm>
              <a:off x="10642789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3" name="object 96">
              <a:extLst>
                <a:ext uri="{FF2B5EF4-FFF2-40B4-BE49-F238E27FC236}">
                  <a16:creationId xmlns:a16="http://schemas.microsoft.com/office/drawing/2014/main" id="{15BCBAC3-6969-4231-9EB3-D0066BABB1B1}"/>
                </a:ext>
              </a:extLst>
            </p:cNvPr>
            <p:cNvSpPr/>
            <p:nvPr/>
          </p:nvSpPr>
          <p:spPr>
            <a:xfrm>
              <a:off x="10544332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4" name="object 97">
              <a:extLst>
                <a:ext uri="{FF2B5EF4-FFF2-40B4-BE49-F238E27FC236}">
                  <a16:creationId xmlns:a16="http://schemas.microsoft.com/office/drawing/2014/main" id="{58B51E62-E199-4463-9D5E-5025F0079361}"/>
                </a:ext>
              </a:extLst>
            </p:cNvPr>
            <p:cNvSpPr/>
            <p:nvPr/>
          </p:nvSpPr>
          <p:spPr>
            <a:xfrm>
              <a:off x="10445876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5" name="object 98">
              <a:extLst>
                <a:ext uri="{FF2B5EF4-FFF2-40B4-BE49-F238E27FC236}">
                  <a16:creationId xmlns:a16="http://schemas.microsoft.com/office/drawing/2014/main" id="{338155D3-FBF3-4D97-9875-5828F510620C}"/>
                </a:ext>
              </a:extLst>
            </p:cNvPr>
            <p:cNvSpPr/>
            <p:nvPr/>
          </p:nvSpPr>
          <p:spPr>
            <a:xfrm>
              <a:off x="10347420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6" name="object 99">
              <a:extLst>
                <a:ext uri="{FF2B5EF4-FFF2-40B4-BE49-F238E27FC236}">
                  <a16:creationId xmlns:a16="http://schemas.microsoft.com/office/drawing/2014/main" id="{72E13458-2A28-4C8E-8FCC-B2D0E525A3F3}"/>
                </a:ext>
              </a:extLst>
            </p:cNvPr>
            <p:cNvSpPr/>
            <p:nvPr/>
          </p:nvSpPr>
          <p:spPr>
            <a:xfrm>
              <a:off x="10248964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7" name="object 100">
              <a:extLst>
                <a:ext uri="{FF2B5EF4-FFF2-40B4-BE49-F238E27FC236}">
                  <a16:creationId xmlns:a16="http://schemas.microsoft.com/office/drawing/2014/main" id="{C8673465-A2E9-45B3-811B-929F1DE653E5}"/>
                </a:ext>
              </a:extLst>
            </p:cNvPr>
            <p:cNvSpPr/>
            <p:nvPr/>
          </p:nvSpPr>
          <p:spPr>
            <a:xfrm>
              <a:off x="10150506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8" name="object 101">
              <a:extLst>
                <a:ext uri="{FF2B5EF4-FFF2-40B4-BE49-F238E27FC236}">
                  <a16:creationId xmlns:a16="http://schemas.microsoft.com/office/drawing/2014/main" id="{95307972-0E3F-45EE-BCA8-64269DEA060A}"/>
                </a:ext>
              </a:extLst>
            </p:cNvPr>
            <p:cNvSpPr/>
            <p:nvPr/>
          </p:nvSpPr>
          <p:spPr>
            <a:xfrm>
              <a:off x="10052050" y="6224848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2B646E29-310A-40B1-A7D0-74DC14906399}"/>
                </a:ext>
              </a:extLst>
            </p:cNvPr>
            <p:cNvSpPr/>
            <p:nvPr/>
          </p:nvSpPr>
          <p:spPr>
            <a:xfrm>
              <a:off x="995275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01C1ECED-85D2-47BD-8539-8839298DE88B}"/>
                </a:ext>
              </a:extLst>
            </p:cNvPr>
            <p:cNvSpPr/>
            <p:nvPr/>
          </p:nvSpPr>
          <p:spPr>
            <a:xfrm>
              <a:off x="985429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6BA10072-45E9-42C3-B2FB-201569631A00}"/>
                </a:ext>
              </a:extLst>
            </p:cNvPr>
            <p:cNvSpPr/>
            <p:nvPr/>
          </p:nvSpPr>
          <p:spPr>
            <a:xfrm>
              <a:off x="975584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980523B7-7BCA-42D6-8B51-56C8497077DE}"/>
                </a:ext>
              </a:extLst>
            </p:cNvPr>
            <p:cNvSpPr/>
            <p:nvPr/>
          </p:nvSpPr>
          <p:spPr>
            <a:xfrm>
              <a:off x="965738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20E7B86D-2D51-412E-A569-4397D5A7EF35}"/>
                </a:ext>
              </a:extLst>
            </p:cNvPr>
            <p:cNvSpPr/>
            <p:nvPr/>
          </p:nvSpPr>
          <p:spPr>
            <a:xfrm>
              <a:off x="955892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D162585C-B248-48AB-A04D-66514463D3D6}"/>
                </a:ext>
              </a:extLst>
            </p:cNvPr>
            <p:cNvSpPr/>
            <p:nvPr/>
          </p:nvSpPr>
          <p:spPr>
            <a:xfrm>
              <a:off x="946047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858BC214-86EA-4EAD-BD12-DE279C1FBD14}"/>
                </a:ext>
              </a:extLst>
            </p:cNvPr>
            <p:cNvSpPr/>
            <p:nvPr/>
          </p:nvSpPr>
          <p:spPr>
            <a:xfrm>
              <a:off x="936201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6" name="object 16">
              <a:extLst>
                <a:ext uri="{FF2B5EF4-FFF2-40B4-BE49-F238E27FC236}">
                  <a16:creationId xmlns:a16="http://schemas.microsoft.com/office/drawing/2014/main" id="{06E39AB0-2472-40F1-B1FF-C8C2B5242393}"/>
                </a:ext>
              </a:extLst>
            </p:cNvPr>
            <p:cNvSpPr/>
            <p:nvPr/>
          </p:nvSpPr>
          <p:spPr>
            <a:xfrm>
              <a:off x="926355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073E3374-1F1E-47D5-A3E5-23169982C5B0}"/>
                </a:ext>
              </a:extLst>
            </p:cNvPr>
            <p:cNvSpPr/>
            <p:nvPr/>
          </p:nvSpPr>
          <p:spPr>
            <a:xfrm>
              <a:off x="916510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FA0AB46-BAFC-42F9-B7FE-1ACF529BF1AD}"/>
                </a:ext>
              </a:extLst>
            </p:cNvPr>
            <p:cNvSpPr/>
            <p:nvPr/>
          </p:nvSpPr>
          <p:spPr>
            <a:xfrm>
              <a:off x="906664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8A9B3AC0-1B69-420F-9AE4-CBEC0E19AD0E}"/>
                </a:ext>
              </a:extLst>
            </p:cNvPr>
            <p:cNvSpPr/>
            <p:nvPr/>
          </p:nvSpPr>
          <p:spPr>
            <a:xfrm>
              <a:off x="89681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0" name="object 20">
              <a:extLst>
                <a:ext uri="{FF2B5EF4-FFF2-40B4-BE49-F238E27FC236}">
                  <a16:creationId xmlns:a16="http://schemas.microsoft.com/office/drawing/2014/main" id="{E5B11406-9523-4B7C-A952-FEC919B704F0}"/>
                </a:ext>
              </a:extLst>
            </p:cNvPr>
            <p:cNvSpPr/>
            <p:nvPr/>
          </p:nvSpPr>
          <p:spPr>
            <a:xfrm>
              <a:off x="886973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1" name="object 21">
              <a:extLst>
                <a:ext uri="{FF2B5EF4-FFF2-40B4-BE49-F238E27FC236}">
                  <a16:creationId xmlns:a16="http://schemas.microsoft.com/office/drawing/2014/main" id="{4026736E-223D-4892-8414-62D4C297F2ED}"/>
                </a:ext>
              </a:extLst>
            </p:cNvPr>
            <p:cNvSpPr/>
            <p:nvPr/>
          </p:nvSpPr>
          <p:spPr>
            <a:xfrm>
              <a:off x="877127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2" name="object 22">
              <a:extLst>
                <a:ext uri="{FF2B5EF4-FFF2-40B4-BE49-F238E27FC236}">
                  <a16:creationId xmlns:a16="http://schemas.microsoft.com/office/drawing/2014/main" id="{5227E102-BDD6-4591-887E-E8DE6CAF5C40}"/>
                </a:ext>
              </a:extLst>
            </p:cNvPr>
            <p:cNvSpPr/>
            <p:nvPr/>
          </p:nvSpPr>
          <p:spPr>
            <a:xfrm>
              <a:off x="867282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48B8FEC5-3370-4C0F-8E5D-52EBD7E5CD3D}"/>
                </a:ext>
              </a:extLst>
            </p:cNvPr>
            <p:cNvSpPr/>
            <p:nvPr/>
          </p:nvSpPr>
          <p:spPr>
            <a:xfrm>
              <a:off x="857436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4" name="object 24">
              <a:extLst>
                <a:ext uri="{FF2B5EF4-FFF2-40B4-BE49-F238E27FC236}">
                  <a16:creationId xmlns:a16="http://schemas.microsoft.com/office/drawing/2014/main" id="{77D31CF3-0043-497E-AE75-C5B87423792D}"/>
                </a:ext>
              </a:extLst>
            </p:cNvPr>
            <p:cNvSpPr/>
            <p:nvPr/>
          </p:nvSpPr>
          <p:spPr>
            <a:xfrm>
              <a:off x="847590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5" name="object 25">
              <a:extLst>
                <a:ext uri="{FF2B5EF4-FFF2-40B4-BE49-F238E27FC236}">
                  <a16:creationId xmlns:a16="http://schemas.microsoft.com/office/drawing/2014/main" id="{D9A0E0B8-F821-4396-8DA6-14BF50057F0D}"/>
                </a:ext>
              </a:extLst>
            </p:cNvPr>
            <p:cNvSpPr/>
            <p:nvPr/>
          </p:nvSpPr>
          <p:spPr>
            <a:xfrm>
              <a:off x="83774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6" name="object 26">
              <a:extLst>
                <a:ext uri="{FF2B5EF4-FFF2-40B4-BE49-F238E27FC236}">
                  <a16:creationId xmlns:a16="http://schemas.microsoft.com/office/drawing/2014/main" id="{82962B1D-B125-489F-BFE3-D26BD05BB4B2}"/>
                </a:ext>
              </a:extLst>
            </p:cNvPr>
            <p:cNvSpPr/>
            <p:nvPr/>
          </p:nvSpPr>
          <p:spPr>
            <a:xfrm>
              <a:off x="827899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7" name="object 27">
              <a:extLst>
                <a:ext uri="{FF2B5EF4-FFF2-40B4-BE49-F238E27FC236}">
                  <a16:creationId xmlns:a16="http://schemas.microsoft.com/office/drawing/2014/main" id="{E614FA68-6BA4-4EB0-9503-175316CA80B5}"/>
                </a:ext>
              </a:extLst>
            </p:cNvPr>
            <p:cNvSpPr/>
            <p:nvPr/>
          </p:nvSpPr>
          <p:spPr>
            <a:xfrm>
              <a:off x="818054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8" name="object 28">
              <a:extLst>
                <a:ext uri="{FF2B5EF4-FFF2-40B4-BE49-F238E27FC236}">
                  <a16:creationId xmlns:a16="http://schemas.microsoft.com/office/drawing/2014/main" id="{9BCFD686-6A80-4977-97C0-6A6EFFFB0DBD}"/>
                </a:ext>
              </a:extLst>
            </p:cNvPr>
            <p:cNvSpPr/>
            <p:nvPr/>
          </p:nvSpPr>
          <p:spPr>
            <a:xfrm>
              <a:off x="808208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39" name="object 29">
              <a:extLst>
                <a:ext uri="{FF2B5EF4-FFF2-40B4-BE49-F238E27FC236}">
                  <a16:creationId xmlns:a16="http://schemas.microsoft.com/office/drawing/2014/main" id="{3BC1B2C7-AF93-4333-BC35-53112617CFA2}"/>
                </a:ext>
              </a:extLst>
            </p:cNvPr>
            <p:cNvSpPr/>
            <p:nvPr/>
          </p:nvSpPr>
          <p:spPr>
            <a:xfrm>
              <a:off x="798362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0" name="object 30">
              <a:extLst>
                <a:ext uri="{FF2B5EF4-FFF2-40B4-BE49-F238E27FC236}">
                  <a16:creationId xmlns:a16="http://schemas.microsoft.com/office/drawing/2014/main" id="{4B493C63-2226-4A88-BE0D-36A5D57D84FF}"/>
                </a:ext>
              </a:extLst>
            </p:cNvPr>
            <p:cNvSpPr/>
            <p:nvPr/>
          </p:nvSpPr>
          <p:spPr>
            <a:xfrm>
              <a:off x="788517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1" name="object 31">
              <a:extLst>
                <a:ext uri="{FF2B5EF4-FFF2-40B4-BE49-F238E27FC236}">
                  <a16:creationId xmlns:a16="http://schemas.microsoft.com/office/drawing/2014/main" id="{8E9B0B25-C49B-4A68-B4FA-9F8AAC7EEE29}"/>
                </a:ext>
              </a:extLst>
            </p:cNvPr>
            <p:cNvSpPr/>
            <p:nvPr/>
          </p:nvSpPr>
          <p:spPr>
            <a:xfrm>
              <a:off x="778671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2" name="object 32">
              <a:extLst>
                <a:ext uri="{FF2B5EF4-FFF2-40B4-BE49-F238E27FC236}">
                  <a16:creationId xmlns:a16="http://schemas.microsoft.com/office/drawing/2014/main" id="{8C402C7F-FC87-43A0-AC36-5C4AF98E8F39}"/>
                </a:ext>
              </a:extLst>
            </p:cNvPr>
            <p:cNvSpPr/>
            <p:nvPr/>
          </p:nvSpPr>
          <p:spPr>
            <a:xfrm>
              <a:off x="768825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3" name="object 33">
              <a:extLst>
                <a:ext uri="{FF2B5EF4-FFF2-40B4-BE49-F238E27FC236}">
                  <a16:creationId xmlns:a16="http://schemas.microsoft.com/office/drawing/2014/main" id="{43AA8DB5-8BC0-496B-AD33-A7664918A6DA}"/>
                </a:ext>
              </a:extLst>
            </p:cNvPr>
            <p:cNvSpPr/>
            <p:nvPr/>
          </p:nvSpPr>
          <p:spPr>
            <a:xfrm>
              <a:off x="758980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4" name="object 34">
              <a:extLst>
                <a:ext uri="{FF2B5EF4-FFF2-40B4-BE49-F238E27FC236}">
                  <a16:creationId xmlns:a16="http://schemas.microsoft.com/office/drawing/2014/main" id="{B839CB63-500A-4F0E-93A8-E52A2F6B5269}"/>
                </a:ext>
              </a:extLst>
            </p:cNvPr>
            <p:cNvSpPr/>
            <p:nvPr/>
          </p:nvSpPr>
          <p:spPr>
            <a:xfrm>
              <a:off x="749134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5" name="object 35">
              <a:extLst>
                <a:ext uri="{FF2B5EF4-FFF2-40B4-BE49-F238E27FC236}">
                  <a16:creationId xmlns:a16="http://schemas.microsoft.com/office/drawing/2014/main" id="{21EBB354-1585-46B0-B121-129F85A98B9B}"/>
                </a:ext>
              </a:extLst>
            </p:cNvPr>
            <p:cNvSpPr/>
            <p:nvPr/>
          </p:nvSpPr>
          <p:spPr>
            <a:xfrm>
              <a:off x="739289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6" name="object 36">
              <a:extLst>
                <a:ext uri="{FF2B5EF4-FFF2-40B4-BE49-F238E27FC236}">
                  <a16:creationId xmlns:a16="http://schemas.microsoft.com/office/drawing/2014/main" id="{289FAD4C-8651-4701-B9D0-C48504FFC168}"/>
                </a:ext>
              </a:extLst>
            </p:cNvPr>
            <p:cNvSpPr/>
            <p:nvPr/>
          </p:nvSpPr>
          <p:spPr>
            <a:xfrm>
              <a:off x="729443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7" name="object 37">
              <a:extLst>
                <a:ext uri="{FF2B5EF4-FFF2-40B4-BE49-F238E27FC236}">
                  <a16:creationId xmlns:a16="http://schemas.microsoft.com/office/drawing/2014/main" id="{695A11CA-9CC6-4714-A837-EA1D98C20661}"/>
                </a:ext>
              </a:extLst>
            </p:cNvPr>
            <p:cNvSpPr/>
            <p:nvPr/>
          </p:nvSpPr>
          <p:spPr>
            <a:xfrm>
              <a:off x="719597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8" name="object 38">
              <a:extLst>
                <a:ext uri="{FF2B5EF4-FFF2-40B4-BE49-F238E27FC236}">
                  <a16:creationId xmlns:a16="http://schemas.microsoft.com/office/drawing/2014/main" id="{080959FC-692F-48FA-84A3-E1B5046B6E53}"/>
                </a:ext>
              </a:extLst>
            </p:cNvPr>
            <p:cNvSpPr/>
            <p:nvPr/>
          </p:nvSpPr>
          <p:spPr>
            <a:xfrm>
              <a:off x="709752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49" name="object 39">
              <a:extLst>
                <a:ext uri="{FF2B5EF4-FFF2-40B4-BE49-F238E27FC236}">
                  <a16:creationId xmlns:a16="http://schemas.microsoft.com/office/drawing/2014/main" id="{AB594E5B-A8BD-4A08-A2EE-92B51BAA87FF}"/>
                </a:ext>
              </a:extLst>
            </p:cNvPr>
            <p:cNvSpPr/>
            <p:nvPr/>
          </p:nvSpPr>
          <p:spPr>
            <a:xfrm>
              <a:off x="699906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0" name="object 40">
              <a:extLst>
                <a:ext uri="{FF2B5EF4-FFF2-40B4-BE49-F238E27FC236}">
                  <a16:creationId xmlns:a16="http://schemas.microsoft.com/office/drawing/2014/main" id="{DDD72648-1221-4A30-A046-3C169ED702EE}"/>
                </a:ext>
              </a:extLst>
            </p:cNvPr>
            <p:cNvSpPr/>
            <p:nvPr/>
          </p:nvSpPr>
          <p:spPr>
            <a:xfrm>
              <a:off x="690060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1" name="object 41">
              <a:extLst>
                <a:ext uri="{FF2B5EF4-FFF2-40B4-BE49-F238E27FC236}">
                  <a16:creationId xmlns:a16="http://schemas.microsoft.com/office/drawing/2014/main" id="{7A5623E0-53CF-455E-A781-7ABFA7EA1970}"/>
                </a:ext>
              </a:extLst>
            </p:cNvPr>
            <p:cNvSpPr/>
            <p:nvPr/>
          </p:nvSpPr>
          <p:spPr>
            <a:xfrm>
              <a:off x="68021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2" name="object 42">
              <a:extLst>
                <a:ext uri="{FF2B5EF4-FFF2-40B4-BE49-F238E27FC236}">
                  <a16:creationId xmlns:a16="http://schemas.microsoft.com/office/drawing/2014/main" id="{FE3C2746-A9BB-47F6-822C-8A0CA628BF20}"/>
                </a:ext>
              </a:extLst>
            </p:cNvPr>
            <p:cNvSpPr/>
            <p:nvPr/>
          </p:nvSpPr>
          <p:spPr>
            <a:xfrm>
              <a:off x="670369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3" name="object 43">
              <a:extLst>
                <a:ext uri="{FF2B5EF4-FFF2-40B4-BE49-F238E27FC236}">
                  <a16:creationId xmlns:a16="http://schemas.microsoft.com/office/drawing/2014/main" id="{4DF738AA-A9E3-4ECB-97AE-619868C79A7E}"/>
                </a:ext>
              </a:extLst>
            </p:cNvPr>
            <p:cNvSpPr/>
            <p:nvPr/>
          </p:nvSpPr>
          <p:spPr>
            <a:xfrm>
              <a:off x="660523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4" name="object 44">
              <a:extLst>
                <a:ext uri="{FF2B5EF4-FFF2-40B4-BE49-F238E27FC236}">
                  <a16:creationId xmlns:a16="http://schemas.microsoft.com/office/drawing/2014/main" id="{90A39141-6CBA-43A5-976E-372AF1B809FD}"/>
                </a:ext>
              </a:extLst>
            </p:cNvPr>
            <p:cNvSpPr/>
            <p:nvPr/>
          </p:nvSpPr>
          <p:spPr>
            <a:xfrm>
              <a:off x="650678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5" name="object 45">
              <a:extLst>
                <a:ext uri="{FF2B5EF4-FFF2-40B4-BE49-F238E27FC236}">
                  <a16:creationId xmlns:a16="http://schemas.microsoft.com/office/drawing/2014/main" id="{332105E0-9AC2-48A7-BE8B-61B69831C536}"/>
                </a:ext>
              </a:extLst>
            </p:cNvPr>
            <p:cNvSpPr/>
            <p:nvPr/>
          </p:nvSpPr>
          <p:spPr>
            <a:xfrm>
              <a:off x="640832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6" name="object 46">
              <a:extLst>
                <a:ext uri="{FF2B5EF4-FFF2-40B4-BE49-F238E27FC236}">
                  <a16:creationId xmlns:a16="http://schemas.microsoft.com/office/drawing/2014/main" id="{6F8E3B27-80A0-428C-AE18-50CFFEE2FC06}"/>
                </a:ext>
              </a:extLst>
            </p:cNvPr>
            <p:cNvSpPr/>
            <p:nvPr/>
          </p:nvSpPr>
          <p:spPr>
            <a:xfrm>
              <a:off x="630987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7" name="object 47">
              <a:extLst>
                <a:ext uri="{FF2B5EF4-FFF2-40B4-BE49-F238E27FC236}">
                  <a16:creationId xmlns:a16="http://schemas.microsoft.com/office/drawing/2014/main" id="{8D36D1BB-C6A0-4131-9F90-2251711F85C7}"/>
                </a:ext>
              </a:extLst>
            </p:cNvPr>
            <p:cNvSpPr/>
            <p:nvPr/>
          </p:nvSpPr>
          <p:spPr>
            <a:xfrm>
              <a:off x="621141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8" name="object 48">
              <a:extLst>
                <a:ext uri="{FF2B5EF4-FFF2-40B4-BE49-F238E27FC236}">
                  <a16:creationId xmlns:a16="http://schemas.microsoft.com/office/drawing/2014/main" id="{0C7041A0-B80E-4A52-A2C0-432F61AB4783}"/>
                </a:ext>
              </a:extLst>
            </p:cNvPr>
            <p:cNvSpPr/>
            <p:nvPr/>
          </p:nvSpPr>
          <p:spPr>
            <a:xfrm>
              <a:off x="61129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9" name="object 49">
              <a:extLst>
                <a:ext uri="{FF2B5EF4-FFF2-40B4-BE49-F238E27FC236}">
                  <a16:creationId xmlns:a16="http://schemas.microsoft.com/office/drawing/2014/main" id="{DFE0B9A1-05A7-499C-9A0A-A117DA56D78D}"/>
                </a:ext>
              </a:extLst>
            </p:cNvPr>
            <p:cNvSpPr/>
            <p:nvPr/>
          </p:nvSpPr>
          <p:spPr>
            <a:xfrm>
              <a:off x="601450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0" name="object 50">
              <a:extLst>
                <a:ext uri="{FF2B5EF4-FFF2-40B4-BE49-F238E27FC236}">
                  <a16:creationId xmlns:a16="http://schemas.microsoft.com/office/drawing/2014/main" id="{55FD90CB-1F69-44F9-89D4-3CA142AA57EC}"/>
                </a:ext>
              </a:extLst>
            </p:cNvPr>
            <p:cNvSpPr/>
            <p:nvPr/>
          </p:nvSpPr>
          <p:spPr>
            <a:xfrm>
              <a:off x="591604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1" name="object 51">
              <a:extLst>
                <a:ext uri="{FF2B5EF4-FFF2-40B4-BE49-F238E27FC236}">
                  <a16:creationId xmlns:a16="http://schemas.microsoft.com/office/drawing/2014/main" id="{9EEAFA54-8C18-4D2D-BDCF-3195E28CCFB1}"/>
                </a:ext>
              </a:extLst>
            </p:cNvPr>
            <p:cNvSpPr/>
            <p:nvPr/>
          </p:nvSpPr>
          <p:spPr>
            <a:xfrm>
              <a:off x="58175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2" name="object 52">
              <a:extLst>
                <a:ext uri="{FF2B5EF4-FFF2-40B4-BE49-F238E27FC236}">
                  <a16:creationId xmlns:a16="http://schemas.microsoft.com/office/drawing/2014/main" id="{B3CF1EE7-4446-4B9B-BB45-4AA8FFBB2608}"/>
                </a:ext>
              </a:extLst>
            </p:cNvPr>
            <p:cNvSpPr/>
            <p:nvPr/>
          </p:nvSpPr>
          <p:spPr>
            <a:xfrm>
              <a:off x="571913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ACD2E131-2475-4119-AF6D-7082FCB093EA}"/>
                </a:ext>
              </a:extLst>
            </p:cNvPr>
            <p:cNvSpPr/>
            <p:nvPr/>
          </p:nvSpPr>
          <p:spPr>
            <a:xfrm>
              <a:off x="562067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4" name="object 54">
              <a:extLst>
                <a:ext uri="{FF2B5EF4-FFF2-40B4-BE49-F238E27FC236}">
                  <a16:creationId xmlns:a16="http://schemas.microsoft.com/office/drawing/2014/main" id="{C232C5EE-46A3-4527-B4F5-F4AD2B6A938C}"/>
                </a:ext>
              </a:extLst>
            </p:cNvPr>
            <p:cNvSpPr/>
            <p:nvPr/>
          </p:nvSpPr>
          <p:spPr>
            <a:xfrm>
              <a:off x="552222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5" name="object 55">
              <a:extLst>
                <a:ext uri="{FF2B5EF4-FFF2-40B4-BE49-F238E27FC236}">
                  <a16:creationId xmlns:a16="http://schemas.microsoft.com/office/drawing/2014/main" id="{A9B503FA-3B6B-4F50-8E5A-2D3EE47467D4}"/>
                </a:ext>
              </a:extLst>
            </p:cNvPr>
            <p:cNvSpPr/>
            <p:nvPr/>
          </p:nvSpPr>
          <p:spPr>
            <a:xfrm>
              <a:off x="542376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6" name="object 56">
              <a:extLst>
                <a:ext uri="{FF2B5EF4-FFF2-40B4-BE49-F238E27FC236}">
                  <a16:creationId xmlns:a16="http://schemas.microsoft.com/office/drawing/2014/main" id="{431E4C2B-F9ED-4FFD-BC11-BBE03C6A01E5}"/>
                </a:ext>
              </a:extLst>
            </p:cNvPr>
            <p:cNvSpPr/>
            <p:nvPr/>
          </p:nvSpPr>
          <p:spPr>
            <a:xfrm>
              <a:off x="532530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7" name="object 57">
              <a:extLst>
                <a:ext uri="{FF2B5EF4-FFF2-40B4-BE49-F238E27FC236}">
                  <a16:creationId xmlns:a16="http://schemas.microsoft.com/office/drawing/2014/main" id="{243BD9E9-75F9-41B2-92F4-595503588A0F}"/>
                </a:ext>
              </a:extLst>
            </p:cNvPr>
            <p:cNvSpPr/>
            <p:nvPr/>
          </p:nvSpPr>
          <p:spPr>
            <a:xfrm>
              <a:off x="52268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8" name="object 58">
              <a:extLst>
                <a:ext uri="{FF2B5EF4-FFF2-40B4-BE49-F238E27FC236}">
                  <a16:creationId xmlns:a16="http://schemas.microsoft.com/office/drawing/2014/main" id="{61B6AFCA-042B-45E5-B193-704F584CD353}"/>
                </a:ext>
              </a:extLst>
            </p:cNvPr>
            <p:cNvSpPr/>
            <p:nvPr/>
          </p:nvSpPr>
          <p:spPr>
            <a:xfrm>
              <a:off x="512839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69" name="object 59">
              <a:extLst>
                <a:ext uri="{FF2B5EF4-FFF2-40B4-BE49-F238E27FC236}">
                  <a16:creationId xmlns:a16="http://schemas.microsoft.com/office/drawing/2014/main" id="{0CA38978-E343-4DB4-9482-C70EFC12A15D}"/>
                </a:ext>
              </a:extLst>
            </p:cNvPr>
            <p:cNvSpPr/>
            <p:nvPr/>
          </p:nvSpPr>
          <p:spPr>
            <a:xfrm>
              <a:off x="502994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0" name="object 60">
              <a:extLst>
                <a:ext uri="{FF2B5EF4-FFF2-40B4-BE49-F238E27FC236}">
                  <a16:creationId xmlns:a16="http://schemas.microsoft.com/office/drawing/2014/main" id="{F60A97B5-AF5C-4320-B65B-766932C3F0BC}"/>
                </a:ext>
              </a:extLst>
            </p:cNvPr>
            <p:cNvSpPr/>
            <p:nvPr/>
          </p:nvSpPr>
          <p:spPr>
            <a:xfrm>
              <a:off x="493148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1" name="object 61">
              <a:extLst>
                <a:ext uri="{FF2B5EF4-FFF2-40B4-BE49-F238E27FC236}">
                  <a16:creationId xmlns:a16="http://schemas.microsoft.com/office/drawing/2014/main" id="{A7CACA63-52E6-4E8D-A274-451DC5F5ABD9}"/>
                </a:ext>
              </a:extLst>
            </p:cNvPr>
            <p:cNvSpPr/>
            <p:nvPr/>
          </p:nvSpPr>
          <p:spPr>
            <a:xfrm>
              <a:off x="483302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2" name="object 62">
              <a:extLst>
                <a:ext uri="{FF2B5EF4-FFF2-40B4-BE49-F238E27FC236}">
                  <a16:creationId xmlns:a16="http://schemas.microsoft.com/office/drawing/2014/main" id="{F0D1BCE5-2768-4414-BEEC-9DE2CBE28BCD}"/>
                </a:ext>
              </a:extLst>
            </p:cNvPr>
            <p:cNvSpPr/>
            <p:nvPr/>
          </p:nvSpPr>
          <p:spPr>
            <a:xfrm>
              <a:off x="473457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3" name="object 63">
              <a:extLst>
                <a:ext uri="{FF2B5EF4-FFF2-40B4-BE49-F238E27FC236}">
                  <a16:creationId xmlns:a16="http://schemas.microsoft.com/office/drawing/2014/main" id="{898DA0CD-0628-41AB-9BBA-BA9173BBF36C}"/>
                </a:ext>
              </a:extLst>
            </p:cNvPr>
            <p:cNvSpPr/>
            <p:nvPr/>
          </p:nvSpPr>
          <p:spPr>
            <a:xfrm>
              <a:off x="463611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4" name="object 64">
              <a:extLst>
                <a:ext uri="{FF2B5EF4-FFF2-40B4-BE49-F238E27FC236}">
                  <a16:creationId xmlns:a16="http://schemas.microsoft.com/office/drawing/2014/main" id="{FD7AA08B-AB8E-496F-898A-0AC3DB92C56D}"/>
                </a:ext>
              </a:extLst>
            </p:cNvPr>
            <p:cNvSpPr/>
            <p:nvPr/>
          </p:nvSpPr>
          <p:spPr>
            <a:xfrm>
              <a:off x="45376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5" name="object 65">
              <a:extLst>
                <a:ext uri="{FF2B5EF4-FFF2-40B4-BE49-F238E27FC236}">
                  <a16:creationId xmlns:a16="http://schemas.microsoft.com/office/drawing/2014/main" id="{FE8815A4-9688-4C4A-A6F1-0E23DC9B81F2}"/>
                </a:ext>
              </a:extLst>
            </p:cNvPr>
            <p:cNvSpPr/>
            <p:nvPr/>
          </p:nvSpPr>
          <p:spPr>
            <a:xfrm>
              <a:off x="443920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6" name="object 66">
              <a:extLst>
                <a:ext uri="{FF2B5EF4-FFF2-40B4-BE49-F238E27FC236}">
                  <a16:creationId xmlns:a16="http://schemas.microsoft.com/office/drawing/2014/main" id="{E29D611A-F144-4888-B589-037516E47EFD}"/>
                </a:ext>
              </a:extLst>
            </p:cNvPr>
            <p:cNvSpPr/>
            <p:nvPr/>
          </p:nvSpPr>
          <p:spPr>
            <a:xfrm>
              <a:off x="434074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7" name="object 67">
              <a:extLst>
                <a:ext uri="{FF2B5EF4-FFF2-40B4-BE49-F238E27FC236}">
                  <a16:creationId xmlns:a16="http://schemas.microsoft.com/office/drawing/2014/main" id="{F17B4D34-E3EC-4958-80EB-DFAB93B1BD22}"/>
                </a:ext>
              </a:extLst>
            </p:cNvPr>
            <p:cNvSpPr/>
            <p:nvPr/>
          </p:nvSpPr>
          <p:spPr>
            <a:xfrm>
              <a:off x="42422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8" name="object 68">
              <a:extLst>
                <a:ext uri="{FF2B5EF4-FFF2-40B4-BE49-F238E27FC236}">
                  <a16:creationId xmlns:a16="http://schemas.microsoft.com/office/drawing/2014/main" id="{2C48519F-1958-4186-B20D-DCFE3D78A4F4}"/>
                </a:ext>
              </a:extLst>
            </p:cNvPr>
            <p:cNvSpPr/>
            <p:nvPr/>
          </p:nvSpPr>
          <p:spPr>
            <a:xfrm>
              <a:off x="414383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79" name="object 69">
              <a:extLst>
                <a:ext uri="{FF2B5EF4-FFF2-40B4-BE49-F238E27FC236}">
                  <a16:creationId xmlns:a16="http://schemas.microsoft.com/office/drawing/2014/main" id="{017112D6-0F44-4D72-8900-B66A8DA6FBF5}"/>
                </a:ext>
              </a:extLst>
            </p:cNvPr>
            <p:cNvSpPr/>
            <p:nvPr/>
          </p:nvSpPr>
          <p:spPr>
            <a:xfrm>
              <a:off x="404537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0" name="object 70">
              <a:extLst>
                <a:ext uri="{FF2B5EF4-FFF2-40B4-BE49-F238E27FC236}">
                  <a16:creationId xmlns:a16="http://schemas.microsoft.com/office/drawing/2014/main" id="{8CF13E8A-1789-4F58-A34D-C1310C2768B4}"/>
                </a:ext>
              </a:extLst>
            </p:cNvPr>
            <p:cNvSpPr/>
            <p:nvPr/>
          </p:nvSpPr>
          <p:spPr>
            <a:xfrm>
              <a:off x="394692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1" name="object 71">
              <a:extLst>
                <a:ext uri="{FF2B5EF4-FFF2-40B4-BE49-F238E27FC236}">
                  <a16:creationId xmlns:a16="http://schemas.microsoft.com/office/drawing/2014/main" id="{248AB488-E655-4891-A858-598A1B171F02}"/>
                </a:ext>
              </a:extLst>
            </p:cNvPr>
            <p:cNvSpPr/>
            <p:nvPr/>
          </p:nvSpPr>
          <p:spPr>
            <a:xfrm>
              <a:off x="384846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2" name="object 72">
              <a:extLst>
                <a:ext uri="{FF2B5EF4-FFF2-40B4-BE49-F238E27FC236}">
                  <a16:creationId xmlns:a16="http://schemas.microsoft.com/office/drawing/2014/main" id="{EF39BF7D-2693-4040-B567-50D161A2D65F}"/>
                </a:ext>
              </a:extLst>
            </p:cNvPr>
            <p:cNvSpPr/>
            <p:nvPr/>
          </p:nvSpPr>
          <p:spPr>
            <a:xfrm>
              <a:off x="375000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3" name="object 73">
              <a:extLst>
                <a:ext uri="{FF2B5EF4-FFF2-40B4-BE49-F238E27FC236}">
                  <a16:creationId xmlns:a16="http://schemas.microsoft.com/office/drawing/2014/main" id="{1076EBA6-02FB-4F67-BBCC-0EE85A7A73BF}"/>
                </a:ext>
              </a:extLst>
            </p:cNvPr>
            <p:cNvSpPr/>
            <p:nvPr/>
          </p:nvSpPr>
          <p:spPr>
            <a:xfrm>
              <a:off x="365155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4" name="object 74">
              <a:extLst>
                <a:ext uri="{FF2B5EF4-FFF2-40B4-BE49-F238E27FC236}">
                  <a16:creationId xmlns:a16="http://schemas.microsoft.com/office/drawing/2014/main" id="{9B14488C-4194-4222-A3EC-A22BA7C87000}"/>
                </a:ext>
              </a:extLst>
            </p:cNvPr>
            <p:cNvSpPr/>
            <p:nvPr/>
          </p:nvSpPr>
          <p:spPr>
            <a:xfrm>
              <a:off x="355309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5" name="object 75">
              <a:extLst>
                <a:ext uri="{FF2B5EF4-FFF2-40B4-BE49-F238E27FC236}">
                  <a16:creationId xmlns:a16="http://schemas.microsoft.com/office/drawing/2014/main" id="{656ABA56-6891-4C38-B9FD-898B6971964E}"/>
                </a:ext>
              </a:extLst>
            </p:cNvPr>
            <p:cNvSpPr/>
            <p:nvPr/>
          </p:nvSpPr>
          <p:spPr>
            <a:xfrm>
              <a:off x="345463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6" name="object 76">
              <a:extLst>
                <a:ext uri="{FF2B5EF4-FFF2-40B4-BE49-F238E27FC236}">
                  <a16:creationId xmlns:a16="http://schemas.microsoft.com/office/drawing/2014/main" id="{5C27C705-D602-4A3C-8755-0958543DF94A}"/>
                </a:ext>
              </a:extLst>
            </p:cNvPr>
            <p:cNvSpPr/>
            <p:nvPr/>
          </p:nvSpPr>
          <p:spPr>
            <a:xfrm>
              <a:off x="335618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7" name="object 77">
              <a:extLst>
                <a:ext uri="{FF2B5EF4-FFF2-40B4-BE49-F238E27FC236}">
                  <a16:creationId xmlns:a16="http://schemas.microsoft.com/office/drawing/2014/main" id="{347CB38C-2233-463F-82E2-361F55122555}"/>
                </a:ext>
              </a:extLst>
            </p:cNvPr>
            <p:cNvSpPr/>
            <p:nvPr/>
          </p:nvSpPr>
          <p:spPr>
            <a:xfrm>
              <a:off x="325772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8" name="object 78">
              <a:extLst>
                <a:ext uri="{FF2B5EF4-FFF2-40B4-BE49-F238E27FC236}">
                  <a16:creationId xmlns:a16="http://schemas.microsoft.com/office/drawing/2014/main" id="{02B87DD4-C80D-4F6D-9F4C-D0FB104E88DA}"/>
                </a:ext>
              </a:extLst>
            </p:cNvPr>
            <p:cNvSpPr/>
            <p:nvPr/>
          </p:nvSpPr>
          <p:spPr>
            <a:xfrm>
              <a:off x="315927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19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89" name="object 79">
              <a:extLst>
                <a:ext uri="{FF2B5EF4-FFF2-40B4-BE49-F238E27FC236}">
                  <a16:creationId xmlns:a16="http://schemas.microsoft.com/office/drawing/2014/main" id="{FA7E5FA5-1654-40C8-BEF2-5065D7E9498F}"/>
                </a:ext>
              </a:extLst>
            </p:cNvPr>
            <p:cNvSpPr/>
            <p:nvPr/>
          </p:nvSpPr>
          <p:spPr>
            <a:xfrm>
              <a:off x="306081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0" name="object 80">
              <a:extLst>
                <a:ext uri="{FF2B5EF4-FFF2-40B4-BE49-F238E27FC236}">
                  <a16:creationId xmlns:a16="http://schemas.microsoft.com/office/drawing/2014/main" id="{502135A3-972B-445B-A40E-1D3177E6F5CC}"/>
                </a:ext>
              </a:extLst>
            </p:cNvPr>
            <p:cNvSpPr/>
            <p:nvPr/>
          </p:nvSpPr>
          <p:spPr>
            <a:xfrm>
              <a:off x="29623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1" name="object 81">
              <a:extLst>
                <a:ext uri="{FF2B5EF4-FFF2-40B4-BE49-F238E27FC236}">
                  <a16:creationId xmlns:a16="http://schemas.microsoft.com/office/drawing/2014/main" id="{5659E782-9738-4542-B165-4673339AEC8B}"/>
                </a:ext>
              </a:extLst>
            </p:cNvPr>
            <p:cNvSpPr/>
            <p:nvPr/>
          </p:nvSpPr>
          <p:spPr>
            <a:xfrm>
              <a:off x="286390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2" name="object 82">
              <a:extLst>
                <a:ext uri="{FF2B5EF4-FFF2-40B4-BE49-F238E27FC236}">
                  <a16:creationId xmlns:a16="http://schemas.microsoft.com/office/drawing/2014/main" id="{D277DE0C-1FA3-454E-82E6-DF48002890EE}"/>
                </a:ext>
              </a:extLst>
            </p:cNvPr>
            <p:cNvSpPr/>
            <p:nvPr/>
          </p:nvSpPr>
          <p:spPr>
            <a:xfrm>
              <a:off x="276544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3" name="object 83">
              <a:extLst>
                <a:ext uri="{FF2B5EF4-FFF2-40B4-BE49-F238E27FC236}">
                  <a16:creationId xmlns:a16="http://schemas.microsoft.com/office/drawing/2014/main" id="{1DEAF142-4520-4D24-9C38-E330B3135292}"/>
                </a:ext>
              </a:extLst>
            </p:cNvPr>
            <p:cNvSpPr/>
            <p:nvPr/>
          </p:nvSpPr>
          <p:spPr>
            <a:xfrm>
              <a:off x="26669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4" name="object 84">
              <a:extLst>
                <a:ext uri="{FF2B5EF4-FFF2-40B4-BE49-F238E27FC236}">
                  <a16:creationId xmlns:a16="http://schemas.microsoft.com/office/drawing/2014/main" id="{EA92FA24-43C4-4740-BF70-12E24D16E4E6}"/>
                </a:ext>
              </a:extLst>
            </p:cNvPr>
            <p:cNvSpPr/>
            <p:nvPr/>
          </p:nvSpPr>
          <p:spPr>
            <a:xfrm>
              <a:off x="256853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5" name="object 85">
              <a:extLst>
                <a:ext uri="{FF2B5EF4-FFF2-40B4-BE49-F238E27FC236}">
                  <a16:creationId xmlns:a16="http://schemas.microsoft.com/office/drawing/2014/main" id="{BBA458AB-CFB1-4010-BD18-3555D960A9B0}"/>
                </a:ext>
              </a:extLst>
            </p:cNvPr>
            <p:cNvSpPr/>
            <p:nvPr/>
          </p:nvSpPr>
          <p:spPr>
            <a:xfrm>
              <a:off x="2470076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6" name="object 86">
              <a:extLst>
                <a:ext uri="{FF2B5EF4-FFF2-40B4-BE49-F238E27FC236}">
                  <a16:creationId xmlns:a16="http://schemas.microsoft.com/office/drawing/2014/main" id="{0B54F090-656A-414A-A9D3-4B8326E02264}"/>
                </a:ext>
              </a:extLst>
            </p:cNvPr>
            <p:cNvSpPr/>
            <p:nvPr/>
          </p:nvSpPr>
          <p:spPr>
            <a:xfrm>
              <a:off x="237162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7" name="object 87">
              <a:extLst>
                <a:ext uri="{FF2B5EF4-FFF2-40B4-BE49-F238E27FC236}">
                  <a16:creationId xmlns:a16="http://schemas.microsoft.com/office/drawing/2014/main" id="{B76CBBD9-0059-436A-B989-23A279FD2291}"/>
                </a:ext>
              </a:extLst>
            </p:cNvPr>
            <p:cNvSpPr/>
            <p:nvPr/>
          </p:nvSpPr>
          <p:spPr>
            <a:xfrm>
              <a:off x="2273163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8" name="object 88">
              <a:extLst>
                <a:ext uri="{FF2B5EF4-FFF2-40B4-BE49-F238E27FC236}">
                  <a16:creationId xmlns:a16="http://schemas.microsoft.com/office/drawing/2014/main" id="{5EDD6CAF-6433-4B2D-9301-0B0D19A38777}"/>
                </a:ext>
              </a:extLst>
            </p:cNvPr>
            <p:cNvSpPr/>
            <p:nvPr/>
          </p:nvSpPr>
          <p:spPr>
            <a:xfrm>
              <a:off x="217470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99" name="object 89">
              <a:extLst>
                <a:ext uri="{FF2B5EF4-FFF2-40B4-BE49-F238E27FC236}">
                  <a16:creationId xmlns:a16="http://schemas.microsoft.com/office/drawing/2014/main" id="{032F6CCF-620C-4071-AA4D-EE15C9DAC942}"/>
                </a:ext>
              </a:extLst>
            </p:cNvPr>
            <p:cNvSpPr/>
            <p:nvPr/>
          </p:nvSpPr>
          <p:spPr>
            <a:xfrm>
              <a:off x="207625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0" name="object 90">
              <a:extLst>
                <a:ext uri="{FF2B5EF4-FFF2-40B4-BE49-F238E27FC236}">
                  <a16:creationId xmlns:a16="http://schemas.microsoft.com/office/drawing/2014/main" id="{5CC89570-742A-4121-84EC-B32C5007C74D}"/>
                </a:ext>
              </a:extLst>
            </p:cNvPr>
            <p:cNvSpPr/>
            <p:nvPr/>
          </p:nvSpPr>
          <p:spPr>
            <a:xfrm>
              <a:off x="197779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1" name="object 91">
              <a:extLst>
                <a:ext uri="{FF2B5EF4-FFF2-40B4-BE49-F238E27FC236}">
                  <a16:creationId xmlns:a16="http://schemas.microsoft.com/office/drawing/2014/main" id="{F30B1DA0-D666-4E24-A8A4-880C82D24F18}"/>
                </a:ext>
              </a:extLst>
            </p:cNvPr>
            <p:cNvSpPr/>
            <p:nvPr/>
          </p:nvSpPr>
          <p:spPr>
            <a:xfrm>
              <a:off x="1879338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2" name="object 92">
              <a:extLst>
                <a:ext uri="{FF2B5EF4-FFF2-40B4-BE49-F238E27FC236}">
                  <a16:creationId xmlns:a16="http://schemas.microsoft.com/office/drawing/2014/main" id="{A1BD96FE-C28C-4D36-B1C2-B458CD694C70}"/>
                </a:ext>
              </a:extLst>
            </p:cNvPr>
            <p:cNvSpPr/>
            <p:nvPr/>
          </p:nvSpPr>
          <p:spPr>
            <a:xfrm>
              <a:off x="1780882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3" name="object 93">
              <a:extLst>
                <a:ext uri="{FF2B5EF4-FFF2-40B4-BE49-F238E27FC236}">
                  <a16:creationId xmlns:a16="http://schemas.microsoft.com/office/drawing/2014/main" id="{9EF34456-DBC3-4E63-A921-CA176E70A9B9}"/>
                </a:ext>
              </a:extLst>
            </p:cNvPr>
            <p:cNvSpPr/>
            <p:nvPr/>
          </p:nvSpPr>
          <p:spPr>
            <a:xfrm>
              <a:off x="168242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4" name="object 94">
              <a:extLst>
                <a:ext uri="{FF2B5EF4-FFF2-40B4-BE49-F238E27FC236}">
                  <a16:creationId xmlns:a16="http://schemas.microsoft.com/office/drawing/2014/main" id="{0008EF65-4B1A-48A3-82F3-D6CE6A05602E}"/>
                </a:ext>
              </a:extLst>
            </p:cNvPr>
            <p:cNvSpPr/>
            <p:nvPr/>
          </p:nvSpPr>
          <p:spPr>
            <a:xfrm>
              <a:off x="1583970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5" name="object 95">
              <a:extLst>
                <a:ext uri="{FF2B5EF4-FFF2-40B4-BE49-F238E27FC236}">
                  <a16:creationId xmlns:a16="http://schemas.microsoft.com/office/drawing/2014/main" id="{46D20E65-7C70-400D-A3AF-27467FDD9923}"/>
                </a:ext>
              </a:extLst>
            </p:cNvPr>
            <p:cNvSpPr/>
            <p:nvPr/>
          </p:nvSpPr>
          <p:spPr>
            <a:xfrm>
              <a:off x="1485514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6" name="object 96">
              <a:extLst>
                <a:ext uri="{FF2B5EF4-FFF2-40B4-BE49-F238E27FC236}">
                  <a16:creationId xmlns:a16="http://schemas.microsoft.com/office/drawing/2014/main" id="{16927C67-C8E2-417B-AAC2-1C3A9053A332}"/>
                </a:ext>
              </a:extLst>
            </p:cNvPr>
            <p:cNvSpPr/>
            <p:nvPr/>
          </p:nvSpPr>
          <p:spPr>
            <a:xfrm>
              <a:off x="1387057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7" name="object 97">
              <a:extLst>
                <a:ext uri="{FF2B5EF4-FFF2-40B4-BE49-F238E27FC236}">
                  <a16:creationId xmlns:a16="http://schemas.microsoft.com/office/drawing/2014/main" id="{1A60E9A1-6D59-423A-B71F-9EECDBEC3E78}"/>
                </a:ext>
              </a:extLst>
            </p:cNvPr>
            <p:cNvSpPr/>
            <p:nvPr/>
          </p:nvSpPr>
          <p:spPr>
            <a:xfrm>
              <a:off x="128860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8" name="object 98">
              <a:extLst>
                <a:ext uri="{FF2B5EF4-FFF2-40B4-BE49-F238E27FC236}">
                  <a16:creationId xmlns:a16="http://schemas.microsoft.com/office/drawing/2014/main" id="{D4170FC5-F82F-4B96-B274-D24C5F162150}"/>
                </a:ext>
              </a:extLst>
            </p:cNvPr>
            <p:cNvSpPr/>
            <p:nvPr/>
          </p:nvSpPr>
          <p:spPr>
            <a:xfrm>
              <a:off x="119014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81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09" name="object 99">
              <a:extLst>
                <a:ext uri="{FF2B5EF4-FFF2-40B4-BE49-F238E27FC236}">
                  <a16:creationId xmlns:a16="http://schemas.microsoft.com/office/drawing/2014/main" id="{5736A95B-FF0C-402B-B8B4-0FFC0C654486}"/>
                </a:ext>
              </a:extLst>
            </p:cNvPr>
            <p:cNvSpPr/>
            <p:nvPr/>
          </p:nvSpPr>
          <p:spPr>
            <a:xfrm>
              <a:off x="1091689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10" name="object 100">
              <a:extLst>
                <a:ext uri="{FF2B5EF4-FFF2-40B4-BE49-F238E27FC236}">
                  <a16:creationId xmlns:a16="http://schemas.microsoft.com/office/drawing/2014/main" id="{AC7BF4EF-7BE3-4D87-BD19-03B0F551BB9B}"/>
                </a:ext>
              </a:extLst>
            </p:cNvPr>
            <p:cNvSpPr/>
            <p:nvPr/>
          </p:nvSpPr>
          <p:spPr>
            <a:xfrm>
              <a:off x="993231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11" name="object 101">
              <a:extLst>
                <a:ext uri="{FF2B5EF4-FFF2-40B4-BE49-F238E27FC236}">
                  <a16:creationId xmlns:a16="http://schemas.microsoft.com/office/drawing/2014/main" id="{B35671B3-16E7-4D93-8966-E5595BF09478}"/>
                </a:ext>
              </a:extLst>
            </p:cNvPr>
            <p:cNvSpPr/>
            <p:nvPr/>
          </p:nvSpPr>
          <p:spPr>
            <a:xfrm>
              <a:off x="894775" y="6225290"/>
              <a:ext cx="223520" cy="223520"/>
            </a:xfrm>
            <a:custGeom>
              <a:avLst/>
              <a:gdLst/>
              <a:ahLst/>
              <a:cxnLst/>
              <a:rect l="l" t="t" r="r" b="b"/>
              <a:pathLst>
                <a:path w="223520" h="223520">
                  <a:moveTo>
                    <a:pt x="0" y="223281"/>
                  </a:moveTo>
                  <a:lnTo>
                    <a:pt x="223272" y="0"/>
                  </a:lnTo>
                </a:path>
              </a:pathLst>
            </a:custGeom>
            <a:ln w="24805">
              <a:solidFill>
                <a:srgbClr val="CD153F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</p:grp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0B183131-2277-4CC6-A5EB-0CE0DAC3D3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048" y="2021133"/>
            <a:ext cx="5987212" cy="746544"/>
          </a:xfrm>
        </p:spPr>
        <p:txBody>
          <a:bodyPr/>
          <a:lstStyle>
            <a:lvl1pPr>
              <a:defRPr sz="4851" b="1">
                <a:solidFill>
                  <a:srgbClr val="CD16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DBA354AD-CEC9-4FC8-A1D8-7CE4887A77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048" y="1275310"/>
            <a:ext cx="5987212" cy="559908"/>
          </a:xfrm>
        </p:spPr>
        <p:txBody>
          <a:bodyPr/>
          <a:lstStyle>
            <a:lvl1pPr>
              <a:defRPr sz="363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86BC6505-6299-4A92-B7B2-457748D507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18939" y="5693180"/>
            <a:ext cx="2583484" cy="135543"/>
          </a:xfrm>
        </p:spPr>
        <p:txBody>
          <a:bodyPr/>
          <a:lstStyle>
            <a:lvl1pPr algn="ctr"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84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B126B8-9CDF-2649-A7DC-B476D124CA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6" y="5457445"/>
            <a:ext cx="684935" cy="6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2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40FF5-EBE3-4A17-B7D1-C9A888F4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72" y="290697"/>
            <a:ext cx="10515600" cy="640715"/>
          </a:xfrm>
        </p:spPr>
        <p:txBody>
          <a:bodyPr>
            <a:noAutofit/>
          </a:bodyPr>
          <a:lstStyle>
            <a:lvl1pPr>
              <a:defRPr sz="3600">
                <a:solidFill>
                  <a:srgbClr val="00013A"/>
                </a:solidFill>
                <a:latin typeface="Futura PT Book" panose="020B05020202040203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3C3C87-EF4A-48B7-904A-705778D1E6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572" y="965566"/>
            <a:ext cx="10515600" cy="4905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CD163F"/>
                </a:solidFill>
                <a:latin typeface="Futura PT Book" panose="020B05020202040203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84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48B5-967D-40AA-BC12-5D825243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5B067-405C-4774-A6B1-DABF84663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E95C2-CAB7-4524-9F05-B6CED50C9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1E514-C623-4802-A390-E03A2E41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79CA6-50EC-4AB7-AD0F-0F926ED1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9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E2126-C6C3-481E-836F-7B6980B0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EC5FA-5521-4084-BF60-7329FE1B4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15A98-498B-44BD-9FB3-FAF92B0D7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985FF-13C4-4D24-ACAC-BDEAC5998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86D2F-35C2-442F-B934-EB143C9A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6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21D6-9E4A-4799-B78C-B1AF9F44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A3629-EB1B-4C95-8E87-9B0BBBA13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B13DB-DA20-4E32-8B55-DFAAC413F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1578F3-3E68-4848-95C9-DC793FB3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46B7E-E6DC-4352-B7F8-2EEE632D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D0CC4-509A-46DE-A61C-340339B4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0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4992-6EA0-445B-9934-8AD523DF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60E40-DCF1-4751-85D9-E20C78308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F9E56-FF9E-468A-BA21-2B6AC1594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3123B-3A1E-4FDD-B3CB-8CCAE4B63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0FBA5-96CD-429C-9E13-014B0E9C5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81C206-4E1F-4BB5-9D34-E19C9CAA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7BA407-8FAF-4742-8D55-843762FB3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B7B06-A43F-4B24-A9E3-8C384E56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5F06-54F5-4109-A49D-6F107872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D3FD2-75C5-437B-A94E-E288064E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0BFB0-9E3D-4483-A630-6A1B062F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291D8-1F80-43D8-90C5-5B37A085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54673-052F-4CB9-ABEF-23CA91C1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C5BA0E-E415-4D5E-BAD0-44CF3E294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93BF0-6C0F-40AD-88D6-8197E1223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4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8903-F8AD-4073-9302-D577A7CE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6C779-7865-42F9-AB06-FD865A40C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3DD22-D63F-41B3-BEB6-C4B1B1254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16BCC-44ED-46D0-B72C-6A9FCF08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B83DD-E033-4A31-BB83-FF335197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30ACB-7134-4901-B3D5-18FD03204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9FA6-54F8-42A5-B512-958E76A7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88029-D2D1-47A1-92D2-FE9CE52CB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49029-494F-4F13-8E6B-C1D328CDD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74C2C6-A75B-4E45-BBC6-C8D0A257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6-E9EA-4B0F-8A89-A4E92912F9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16901-5C29-42CD-B50B-38D7D24E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BB0234-A1D2-44F7-90D9-46EE2AF6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B4B14-4799-4CF8-AA9D-EED7DD97A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8ABC2-7FF5-4070-89E5-ECC5E1524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0C1-01E6-4C2D-B55B-388534914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92CF6-E9EA-4B0F-8A89-A4E92912F91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9D45F-D527-453B-9397-8A6704AFE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DA64C-B235-4592-9765-7C5A15838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84A45-55D7-4CC3-AA24-49A38D43B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2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12" Type="http://schemas.openxmlformats.org/officeDocument/2006/relationships/image" Target="../media/image1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12" Type="http://schemas.openxmlformats.org/officeDocument/2006/relationships/image" Target="../media/image13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48.PNG"/><Relationship Id="rId12" Type="http://schemas.openxmlformats.org/officeDocument/2006/relationships/image" Target="../media/image1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12" Type="http://schemas.openxmlformats.org/officeDocument/2006/relationships/image" Target="../media/image1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54.PNG"/><Relationship Id="rId12" Type="http://schemas.openxmlformats.org/officeDocument/2006/relationships/image" Target="../media/image1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58.PNG"/><Relationship Id="rId12" Type="http://schemas.openxmlformats.org/officeDocument/2006/relationships/image" Target="../media/image13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12" Type="http://schemas.openxmlformats.org/officeDocument/2006/relationships/image" Target="../media/image13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66.PNG"/><Relationship Id="rId12" Type="http://schemas.openxmlformats.org/officeDocument/2006/relationships/image" Target="../media/image13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12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11" Type="http://schemas.openxmlformats.org/officeDocument/2006/relationships/image" Target="../media/image12.png"/><Relationship Id="rId5" Type="http://schemas.openxmlformats.org/officeDocument/2006/relationships/image" Target="../media/image6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72.PNG"/><Relationship Id="rId12" Type="http://schemas.openxmlformats.org/officeDocument/2006/relationships/image" Target="../media/image13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74.PNG"/><Relationship Id="rId12" Type="http://schemas.openxmlformats.org/officeDocument/2006/relationships/image" Target="../media/image13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77.PNG"/><Relationship Id="rId12" Type="http://schemas.openxmlformats.org/officeDocument/2006/relationships/image" Target="../media/image13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81.png"/><Relationship Id="rId21" Type="http://schemas.openxmlformats.org/officeDocument/2006/relationships/image" Target="../media/image99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88.png"/><Relationship Id="rId2" Type="http://schemas.openxmlformats.org/officeDocument/2006/relationships/image" Target="../media/image101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92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4.png"/><Relationship Id="rId3" Type="http://schemas.openxmlformats.org/officeDocument/2006/relationships/image" Target="../media/image116.png"/><Relationship Id="rId7" Type="http://schemas.openxmlformats.org/officeDocument/2006/relationships/image" Target="../media/image108.png"/><Relationship Id="rId12" Type="http://schemas.openxmlformats.org/officeDocument/2006/relationships/image" Target="../media/image93.png"/><Relationship Id="rId17" Type="http://schemas.openxmlformats.org/officeDocument/2006/relationships/image" Target="../media/image127.png"/><Relationship Id="rId2" Type="http://schemas.openxmlformats.org/officeDocument/2006/relationships/image" Target="../media/image115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9.png"/><Relationship Id="rId11" Type="http://schemas.openxmlformats.org/officeDocument/2006/relationships/image" Target="../media/image123.png"/><Relationship Id="rId5" Type="http://schemas.openxmlformats.org/officeDocument/2006/relationships/image" Target="../media/image118.png"/><Relationship Id="rId15" Type="http://schemas.openxmlformats.org/officeDocument/2006/relationships/image" Target="../media/image126.png"/><Relationship Id="rId10" Type="http://schemas.openxmlformats.org/officeDocument/2006/relationships/image" Target="../media/image122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Relationship Id="rId14" Type="http://schemas.openxmlformats.org/officeDocument/2006/relationships/image" Target="../media/image1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27.png"/><Relationship Id="rId18" Type="http://schemas.openxmlformats.org/officeDocument/2006/relationships/image" Target="../media/image93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14.png"/><Relationship Id="rId17" Type="http://schemas.openxmlformats.org/officeDocument/2006/relationships/image" Target="../media/image108.png"/><Relationship Id="rId2" Type="http://schemas.openxmlformats.org/officeDocument/2006/relationships/image" Target="../media/image128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39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49.png"/><Relationship Id="rId3" Type="http://schemas.openxmlformats.org/officeDocument/2006/relationships/image" Target="../media/image142.png"/><Relationship Id="rId7" Type="http://schemas.openxmlformats.org/officeDocument/2006/relationships/image" Target="../media/image144.png"/><Relationship Id="rId12" Type="http://schemas.openxmlformats.org/officeDocument/2006/relationships/image" Target="../media/image148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3.png"/><Relationship Id="rId11" Type="http://schemas.openxmlformats.org/officeDocument/2006/relationships/image" Target="../media/image147.gif"/><Relationship Id="rId5" Type="http://schemas.openxmlformats.org/officeDocument/2006/relationships/image" Target="../media/image127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146.png"/><Relationship Id="rId14" Type="http://schemas.openxmlformats.org/officeDocument/2006/relationships/image" Target="../media/image1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18" Type="http://schemas.openxmlformats.org/officeDocument/2006/relationships/image" Target="../media/image164.png"/><Relationship Id="rId3" Type="http://schemas.openxmlformats.org/officeDocument/2006/relationships/image" Target="../media/image152.png"/><Relationship Id="rId7" Type="http://schemas.openxmlformats.org/officeDocument/2006/relationships/image" Target="../media/image87.png"/><Relationship Id="rId12" Type="http://schemas.openxmlformats.org/officeDocument/2006/relationships/image" Target="../media/image160.gif"/><Relationship Id="rId17" Type="http://schemas.openxmlformats.org/officeDocument/2006/relationships/image" Target="../media/image163.png"/><Relationship Id="rId2" Type="http://schemas.openxmlformats.org/officeDocument/2006/relationships/image" Target="../media/image151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5.png"/><Relationship Id="rId11" Type="http://schemas.openxmlformats.org/officeDocument/2006/relationships/image" Target="../media/image159.png"/><Relationship Id="rId5" Type="http://schemas.openxmlformats.org/officeDocument/2006/relationships/image" Target="../media/image154.png"/><Relationship Id="rId15" Type="http://schemas.openxmlformats.org/officeDocument/2006/relationships/image" Target="../media/image108.png"/><Relationship Id="rId10" Type="http://schemas.openxmlformats.org/officeDocument/2006/relationships/image" Target="../media/image158.png"/><Relationship Id="rId19" Type="http://schemas.openxmlformats.org/officeDocument/2006/relationships/image" Target="../media/image165.png"/><Relationship Id="rId4" Type="http://schemas.openxmlformats.org/officeDocument/2006/relationships/image" Target="../media/image153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5.png"/><Relationship Id="rId18" Type="http://schemas.openxmlformats.org/officeDocument/2006/relationships/image" Target="../media/image180.png"/><Relationship Id="rId3" Type="http://schemas.openxmlformats.org/officeDocument/2006/relationships/image" Target="../media/image167.png"/><Relationship Id="rId7" Type="http://schemas.openxmlformats.org/officeDocument/2006/relationships/image" Target="../media/image108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image" Target="../media/image166.png"/><Relationship Id="rId16" Type="http://schemas.openxmlformats.org/officeDocument/2006/relationships/image" Target="../media/image1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0.png"/><Relationship Id="rId11" Type="http://schemas.openxmlformats.org/officeDocument/2006/relationships/image" Target="../media/image173.png"/><Relationship Id="rId5" Type="http://schemas.openxmlformats.org/officeDocument/2006/relationships/image" Target="../media/image169.png"/><Relationship Id="rId15" Type="http://schemas.openxmlformats.org/officeDocument/2006/relationships/image" Target="../media/image177.png"/><Relationship Id="rId10" Type="http://schemas.openxmlformats.org/officeDocument/2006/relationships/image" Target="../media/image159.png"/><Relationship Id="rId4" Type="http://schemas.openxmlformats.org/officeDocument/2006/relationships/image" Target="../media/image168.png"/><Relationship Id="rId9" Type="http://schemas.openxmlformats.org/officeDocument/2006/relationships/image" Target="../media/image172.png"/><Relationship Id="rId14" Type="http://schemas.openxmlformats.org/officeDocument/2006/relationships/image" Target="../media/image1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12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1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12" Type="http://schemas.openxmlformats.org/officeDocument/2006/relationships/image" Target="../media/image1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12" Type="http://schemas.openxmlformats.org/officeDocument/2006/relationships/image" Target="../media/image13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12" Type="http://schemas.openxmlformats.org/officeDocument/2006/relationships/image" Target="../media/image1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020DB-CFFA-40F0-B246-E313DE1E7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429" y="2021134"/>
            <a:ext cx="10535658" cy="1493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Futura PT Book" panose="020B0502020204020303" pitchFamily="34" charset="0"/>
              </a:rPr>
              <a:t>Uniform &amp; Equipment Color Guide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7E3CD-1B64-4739-A0F8-976B15458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429" y="1275310"/>
            <a:ext cx="8574336" cy="559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Futura PT Book" panose="020B0502020204020303" pitchFamily="34" charset="0"/>
              </a:rPr>
              <a:t>2023 Little League Baseball</a:t>
            </a:r>
            <a:r>
              <a:rPr lang="en-US" sz="3200" baseline="30000" dirty="0">
                <a:solidFill>
                  <a:schemeClr val="bg1"/>
                </a:solidFill>
                <a:latin typeface="Futura PT Book" panose="020B0502020204020303" pitchFamily="34" charset="0"/>
              </a:rPr>
              <a:t>®</a:t>
            </a:r>
            <a:r>
              <a:rPr lang="en-US" sz="3200" dirty="0">
                <a:solidFill>
                  <a:schemeClr val="bg1"/>
                </a:solidFill>
                <a:latin typeface="Futura PT Book" panose="020B0502020204020303" pitchFamily="34" charset="0"/>
              </a:rPr>
              <a:t> World Series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7A45E88-8D19-496C-888F-CCED5A3030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2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617A4E-2589-45FA-8638-C4C6FBDD3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41" r="1666" b="5574"/>
          <a:stretch/>
        </p:blipFill>
        <p:spPr>
          <a:xfrm>
            <a:off x="4729502" y="199802"/>
            <a:ext cx="5943600" cy="1531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0BDEDF-7011-59B7-77F0-85268BD7C570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77F69D-42C7-9569-CC93-D5BCF70E5418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DD8282-94FF-B53C-78EE-E880A47FE57E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957019-2BB8-26D5-74EF-591381454345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34C8DD0-4154-6EC6-362D-1DA90B6FE50A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F02F23F-92ED-6715-5886-B3CBE63FD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936536-12C3-40BA-233C-63A17CC1E0A4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C4FFB268-CD21-C27F-C37E-D7CF7F51B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C2989E-341A-B9B8-471B-50CB9F60DBCD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2" name="Picture 21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A1FFECEC-C279-2305-92AC-8CE59D009B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C89AE0-031B-DB5E-86C6-95D4BFD5BD61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5" name="Picture 24" descr="Diagram&#10;&#10;Description automatically generated with low confidence">
            <a:extLst>
              <a:ext uri="{FF2B5EF4-FFF2-40B4-BE49-F238E27FC236}">
                <a16:creationId xmlns:a16="http://schemas.microsoft.com/office/drawing/2014/main" id="{E34E34B1-FB87-122B-3C4A-040E890765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779" y="2184025"/>
            <a:ext cx="881677" cy="1036638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35F57999-23C0-A124-D6B4-D770A5AD8D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6" y="3063893"/>
            <a:ext cx="1867161" cy="1952898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4603DF60-D488-E2B4-B540-58C63AADEE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12" y="1694428"/>
            <a:ext cx="1131338" cy="97154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A7104C6-B024-8271-0E23-697F7BB5170D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Orange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BC234-E0E1-3A72-0ADE-FD3511555F2E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DDFB8-47A1-2D1D-0FF9-081A5C263C11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1D3BF7-549A-C3B7-B215-9B8E4A71FE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ED9A3E-BB49-6113-39C2-1F3018085D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CE11274-E23A-6B6B-7D4C-278A9804DB1B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3324FF2-88CD-3363-958C-EA058D7CA4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2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02DA30CA-1DF8-4D50-B2DF-13FC4897B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CC8C90B-6305-430D-2BC6-6260A2E3EEB5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99035156-9367-EAA6-7FB7-F0B3FD2A3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10" y="5317031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A41DDC1-686C-B51B-9203-C182E5537B98}"/>
              </a:ext>
            </a:extLst>
          </p:cNvPr>
          <p:cNvSpPr txBox="1"/>
          <p:nvPr/>
        </p:nvSpPr>
        <p:spPr>
          <a:xfrm>
            <a:off x="6091230" y="6267221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45171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Mexico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D2106-CE43-41B5-821F-9D0AE9761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17"/>
          <a:stretch/>
        </p:blipFill>
        <p:spPr>
          <a:xfrm>
            <a:off x="4221365" y="142606"/>
            <a:ext cx="6167846" cy="1645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824BDB-1B47-2087-E540-AD60C8C74427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3B1767-0028-31E9-F821-E9FCEB1E4543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9DB2E2-ECC0-83BA-B8E7-B6EBCECD185C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B43121-8514-DBD7-702A-CB4F3E297A8C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F21449E-2F32-0229-BCAA-511D584311AC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20F96FF-288B-436E-A197-DC3B54069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B59512D-65FA-EEA6-D535-70C9B0B0A873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80760306-131F-6EEF-2336-8111DB716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AC950B-4EC2-BF23-5890-2EEA5D5E2C93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2" name="Picture 21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F9227858-DE01-5971-2505-CEEF522C6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7149914-4FDF-366C-1C91-2498785A0DB0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F63843C0-C0A5-89E8-229D-704D2E006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3" y="3004835"/>
            <a:ext cx="1781424" cy="2029108"/>
          </a:xfrm>
          <a:prstGeom prst="rect">
            <a:avLst/>
          </a:prstGeom>
        </p:spPr>
      </p:pic>
      <p:pic>
        <p:nvPicPr>
          <p:cNvPr id="27" name="Picture 26" descr="A red and green flag&#10;&#10;Description automatically generated with low confidence">
            <a:extLst>
              <a:ext uri="{FF2B5EF4-FFF2-40B4-BE49-F238E27FC236}">
                <a16:creationId xmlns:a16="http://schemas.microsoft.com/office/drawing/2014/main" id="{3A91ACC3-CCAF-6928-3439-CED56F4C20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78" y="1703816"/>
            <a:ext cx="1188259" cy="1008018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D2C6AE0-656E-8324-92F0-E30C23E19E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75" y="2143761"/>
            <a:ext cx="849659" cy="11131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44D1819-7F50-5AC0-67E7-44D30FE7423A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2A000-8149-4F56-51CD-E6E2F6DEDEEC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D782E-220D-6091-29A7-4734D08EC64D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45D963-D98F-45B6-59E5-06845CD651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9A1B4BA-9A69-C1CB-1006-85E912A276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D11CC33-B447-1E6B-D9A4-7C666BDC0B57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86A72AB-35FF-D482-4613-D394F76053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2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9DB9B443-7415-E7B1-0D82-0E2731D76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CD3A5BF-4D04-3B4E-0E2B-53BC2D765747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81383B4E-FC58-36F4-7D83-04841DA0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19" y="5340502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3ADD0F5-A6B3-5E03-4F51-01DD3B7754CB}"/>
              </a:ext>
            </a:extLst>
          </p:cNvPr>
          <p:cNvSpPr txBox="1"/>
          <p:nvPr/>
        </p:nvSpPr>
        <p:spPr>
          <a:xfrm>
            <a:off x="6055373" y="6264864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2962045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Mid-Atlantic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75FA2-D823-4390-A174-8CF88E113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57"/>
          <a:stretch/>
        </p:blipFill>
        <p:spPr>
          <a:xfrm>
            <a:off x="4654239" y="142606"/>
            <a:ext cx="6019257" cy="1645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ABF249-053A-CD03-4ED8-271C4293356E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2CE416-AFDA-CEDA-5A24-9C01EEC2C24C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F0D94C-98AD-41FD-C66D-3CA3C85C3ADA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ABDAD3-75EC-C070-D11C-82AAF638BD06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5813E8B-8BB6-C805-30F0-88DCC724AB13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EE64721-D463-2F60-AFEB-7DDA1D33CB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669123-EB87-9D0D-A8D6-CC3D0E3A70DB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DD73FF22-CF29-594A-32D5-0F532DE77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8550AE-6E7C-EA84-DB67-EE85CF6D3DB7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2" name="Picture 21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2AF0B916-4B0E-9911-4FEC-0CE68685A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52C4A3A-194A-D450-2AA7-3288C6CB6C3D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D0E3CDE-AC84-6695-31D4-FC46D5CCE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836" y="2179449"/>
            <a:ext cx="821306" cy="1076015"/>
          </a:xfrm>
          <a:prstGeom prst="rect">
            <a:avLst/>
          </a:prstGeom>
        </p:spPr>
      </p:pic>
      <p:pic>
        <p:nvPicPr>
          <p:cNvPr id="27" name="Picture 26" descr="Text&#10;&#10;Description automatically generated with low confidence">
            <a:extLst>
              <a:ext uri="{FF2B5EF4-FFF2-40B4-BE49-F238E27FC236}">
                <a16:creationId xmlns:a16="http://schemas.microsoft.com/office/drawing/2014/main" id="{B48D2C96-7467-D193-DCBB-D4D7AF492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4" y="3004835"/>
            <a:ext cx="1857634" cy="2019582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78D0ABB9-99CF-CAFA-F06C-54D99CC6AE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43" y="1877607"/>
            <a:ext cx="989861" cy="87476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954F4F7-FFF5-05D2-31C3-B9356C1F0E53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Navy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Navy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365C1-9382-D5F1-47F2-2EC1E5F1DC67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27355-3A4A-D333-5D97-1251B0F460E9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9094AEA-7C76-13D2-DA67-79D2F9F6C1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E7DA3CB-13E4-D18E-FDD8-414235ECA6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3661BBA-B0B3-2089-F197-2BD4D7789AEB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023A210-4DF1-7990-FAA9-D30719017C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2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35DA3904-627C-0AA6-91EC-D7F2BDFC5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8548BB-D9F4-5CF9-C901-4F48D38DCF88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8AD2D09B-F7B6-6DCC-CDCD-594A0D8E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89" y="5258012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313198A-6765-0949-AF74-4EB83863A03D}"/>
              </a:ext>
            </a:extLst>
          </p:cNvPr>
          <p:cNvSpPr txBox="1"/>
          <p:nvPr/>
        </p:nvSpPr>
        <p:spPr>
          <a:xfrm>
            <a:off x="6108587" y="6231199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119165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Midwest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A4440-2908-4114-BC3C-9669FC257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90"/>
          <a:stretch/>
        </p:blipFill>
        <p:spPr>
          <a:xfrm>
            <a:off x="4538396" y="146057"/>
            <a:ext cx="5996766" cy="1639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0C6E29-929A-B6A7-FFA5-F256683C63CC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FE79E-7C98-EE58-E806-8FF83E999942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FE594D-0000-A63C-A72C-62F11B92F76F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725918-26A3-5CDC-8244-0BE6B2ECDE6C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16553-7F2C-350B-1AE9-850E9752F36A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72639FC-92D5-86AE-FE08-4F2458D7C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DE026C-0C7D-C3A8-B0F8-BBDACCE19CF6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82628F55-7FB4-116B-F979-2F40757A0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635F8D4-ECA9-970D-A541-437305C874BE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2" name="Picture 21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4254021C-5153-5590-6F29-95C542A7B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92858D-DF51-652F-545C-9BBDF2C118A4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43AD561-6D2B-AD56-978D-C4CD30CF3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04" y="3137655"/>
            <a:ext cx="1895740" cy="1943371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FC314D91-C127-C03B-10C8-89B07980B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17" y="1830451"/>
            <a:ext cx="1022518" cy="846418"/>
          </a:xfrm>
          <a:prstGeom prst="rect">
            <a:avLst/>
          </a:prstGeom>
        </p:spPr>
      </p:pic>
      <p:pic>
        <p:nvPicPr>
          <p:cNvPr id="29" name="Picture 2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D782D3F-98BE-A5A1-E0BE-A8BE316450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58" y="2186081"/>
            <a:ext cx="825742" cy="10708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D3D1E2A-4E74-7A08-0283-95C7A19FE2FE}"/>
              </a:ext>
            </a:extLst>
          </p:cNvPr>
          <p:cNvSpPr txBox="1"/>
          <p:nvPr/>
        </p:nvSpPr>
        <p:spPr>
          <a:xfrm>
            <a:off x="8319901" y="2684699"/>
            <a:ext cx="3841116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Gold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Gold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Dark Green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Dark Green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Dark Green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BC9C36-BABB-C930-9E64-69CD5D100B36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925007-D8A5-E0B8-864A-4484CCA162C1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2589A0-A835-3C9A-DDBD-45050F4B9F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4294D1D-434A-757A-99C9-8C4F3F45DF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BF543F2-0428-3ADD-EAAC-E4B19B3CAD2C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6BD0262-2542-CC24-1BB5-D8B216AB90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2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36BB3B8E-B8FD-E94D-7174-94F50190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846034-8FC9-A86D-397C-C0A237425E44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1EF7B20B-2DE2-5435-4BD6-F7AECB264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89" y="5328304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17B33A9-E36B-6FD6-F189-F164CE24880B}"/>
              </a:ext>
            </a:extLst>
          </p:cNvPr>
          <p:cNvSpPr txBox="1"/>
          <p:nvPr/>
        </p:nvSpPr>
        <p:spPr>
          <a:xfrm>
            <a:off x="6019132" y="6251580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121959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C3FB82-C298-4C3D-B02D-931B937F6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77"/>
          <a:stretch/>
        </p:blipFill>
        <p:spPr>
          <a:xfrm>
            <a:off x="4470790" y="142606"/>
            <a:ext cx="6351382" cy="1645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521C11-BBE3-34D3-CE61-9FC57B744AE8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7EC957-31E7-85E4-86AC-F00E4AC08EE7}"/>
              </a:ext>
            </a:extLst>
          </p:cNvPr>
          <p:cNvSpPr txBox="1"/>
          <p:nvPr/>
        </p:nvSpPr>
        <p:spPr>
          <a:xfrm>
            <a:off x="2926654" y="501657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CBED22-ACC5-CF4B-7B0E-99BB9A742B98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00470C-A2FF-4D17-5E9E-6036E80F5F5B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B30A3-1FCD-69C8-F1E7-9B8916E69A76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1494FEC-5E85-42F6-0E30-ED7F64E0A5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FF9E07-8AC2-4214-FBD6-FE235AD1503C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2DDBBE0F-A86E-3657-1A11-E22A0867E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19017D-20DB-5BB4-5364-12B106C4BC09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2" name="Picture 21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064A8543-B3B8-BB99-EBC7-4720F5859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F9E983-E850-5EE1-0175-796000B05A6D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31B599-F768-8AB3-0B79-DE57A7E50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32" y="2162790"/>
            <a:ext cx="838154" cy="1098088"/>
          </a:xfrm>
          <a:prstGeom prst="rect">
            <a:avLst/>
          </a:prstGeom>
        </p:spPr>
      </p:pic>
      <p:pic>
        <p:nvPicPr>
          <p:cNvPr id="27" name="Picture 26" descr="A close-up of a watch&#10;&#10;Description automatically generated with low confidence">
            <a:extLst>
              <a:ext uri="{FF2B5EF4-FFF2-40B4-BE49-F238E27FC236}">
                <a16:creationId xmlns:a16="http://schemas.microsoft.com/office/drawing/2014/main" id="{3ED16308-B3FA-4EE1-4CA9-3CEEDCAB2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3" y="2983806"/>
            <a:ext cx="1800476" cy="2019582"/>
          </a:xfrm>
          <a:prstGeom prst="rect">
            <a:avLst/>
          </a:prstGeom>
        </p:spPr>
      </p:pic>
      <p:pic>
        <p:nvPicPr>
          <p:cNvPr id="29" name="Picture 28" descr="A picture containing text, hat, headdress&#10;&#10;Description automatically generated">
            <a:extLst>
              <a:ext uri="{FF2B5EF4-FFF2-40B4-BE49-F238E27FC236}">
                <a16:creationId xmlns:a16="http://schemas.microsoft.com/office/drawing/2014/main" id="{12DF3C78-D5F7-F23C-A3D3-2D6654E81B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71" y="1724478"/>
            <a:ext cx="1103780" cy="89982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719C6A5-E923-ADB7-392E-E88894F58446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B9054-ABE4-56DE-57B3-7A048B9F7551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677FE-E788-1064-383C-B58B10C2CFBC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CC4C609-B8F0-4E46-FD8F-36B2907701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C22BA3D-6B5C-ABD8-ED29-CDE37F2CB8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ECD7C7-B28A-D8DC-080A-4A5030EEEE49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E0D6AFE-5BA8-2FED-15F1-ADFBCC9EEF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2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E7CFC6DD-8F38-0BFA-1D86-76802A191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B0F0C97-69B6-0B32-C5DF-A3AEE2A57F8C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38BE8B0F-7FAC-0F76-CEF4-52DABB589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25" y="5258012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E0B919C-114E-DF18-B504-2FCA5E31BE35}"/>
              </a:ext>
            </a:extLst>
          </p:cNvPr>
          <p:cNvSpPr txBox="1"/>
          <p:nvPr/>
        </p:nvSpPr>
        <p:spPr>
          <a:xfrm>
            <a:off x="6056050" y="6264864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68900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England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9470F-AA88-44F6-A86C-54C97EB34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42" b="1704"/>
          <a:stretch/>
        </p:blipFill>
        <p:spPr>
          <a:xfrm>
            <a:off x="4858306" y="315075"/>
            <a:ext cx="5963866" cy="1645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0587B5-BFEF-2F6A-C740-19912DD96B95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AE4CB5-E9C3-34A8-9951-414E8008BD09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EA7D84-9B76-24E2-C5DF-82FCE79984A6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3492A2-929F-6178-2A64-DB6E9AE53B73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765C87B-1603-E70D-A8A8-C0E3A6B53615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748A2AF-7191-2AF5-160F-AD434AC6C3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75E252-BE16-DCB7-56B6-C24B9CBF166E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126FFDD4-8716-84FD-04B6-9024B4F35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DDE366-8D5E-C093-7501-6CB6CFF7834E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2" name="Picture 21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65958F38-235C-DE9C-67EF-86E95CC22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E919E52-3E62-4A51-5B68-4433206F6E12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5" name="Picture 24" descr="A picture containing text, shirt, mug&#10;&#10;Description automatically generated">
            <a:extLst>
              <a:ext uri="{FF2B5EF4-FFF2-40B4-BE49-F238E27FC236}">
                <a16:creationId xmlns:a16="http://schemas.microsoft.com/office/drawing/2014/main" id="{1DDCB473-3503-5FF0-5648-3DA54FA5AA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9" y="3097868"/>
            <a:ext cx="1867161" cy="2019582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01D371F4-565C-EDDE-D8C2-BA1C128A93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66" y="1842017"/>
            <a:ext cx="994017" cy="862624"/>
          </a:xfrm>
          <a:prstGeom prst="rect">
            <a:avLst/>
          </a:prstGeom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69DE6EE7-1DB0-681B-DA90-D0094EA119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44" y="2088587"/>
            <a:ext cx="979240" cy="115453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3F3ACD2-686C-DCAD-B3D1-BB7CDE9CF762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Maroon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Maroon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Black/Grey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Maroon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D17CB-DCF1-0EB8-2D37-4F790537DA17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F257E3-29E0-5094-04BC-80713C040579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A29608-5A14-DBAC-4E17-FD7945390A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0C0314-E904-C254-EA8C-DE4FF5C2C9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A765F45-BC94-5CC2-AE2C-C71A47DD506B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35E7954-7A5A-710B-1A1F-1710573122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2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18E2A9CD-CDEA-E810-8217-13AFE12A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E2B9F1D-FDEB-943B-60F6-1E3B658AA3BD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A127D260-6D8B-9793-B590-8013EEE96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32" y="5288444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2ADA6D9-36F9-C80A-005A-D0793AE4A34D}"/>
              </a:ext>
            </a:extLst>
          </p:cNvPr>
          <p:cNvSpPr txBox="1"/>
          <p:nvPr/>
        </p:nvSpPr>
        <p:spPr>
          <a:xfrm>
            <a:off x="6007991" y="6251580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3025721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Northwest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7DF9D-100A-44D7-990D-309F027C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14"/>
          <a:stretch/>
        </p:blipFill>
        <p:spPr>
          <a:xfrm>
            <a:off x="4451649" y="290697"/>
            <a:ext cx="6141776" cy="1645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FD9A8B-F7E6-AA90-EC74-873C678118E8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7D8A0-ABF5-B929-C8C2-D5B1D339A810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EA8420-6292-B7ED-2AD7-8107C7C626C5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46CD12-A8DD-4CFE-FFAC-8EB7141D0F25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2FA487A-9D49-84AC-A5DC-98C4738E0154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02AC641-5A0C-5556-E47B-E233327A57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49713E-BC24-94A8-CCCE-3D9DE100CBA5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7ECBD624-F39C-B67D-2800-CEBA2E37E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EA4CCE-25D3-EDDC-705B-9976DF25AB2D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2" name="Picture 21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01300429-7670-5B10-AEC0-55245486A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5AEBCD8-916B-A60E-A9F5-3BDF94E99237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ED902C7E-28EB-2C58-68C7-510AB3471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25" y="2119625"/>
            <a:ext cx="881257" cy="1126375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609CEE71-0878-FE46-84E0-BF1A96F89B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48" y="3046456"/>
            <a:ext cx="1838582" cy="1943371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F7DB3070-5389-D275-8823-EE1FD7232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06" y="1741684"/>
            <a:ext cx="1101045" cy="94553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8D6046B-A8CE-D772-5E81-47F1FE4EBA6A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Navy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Navy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Dark Green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Dark Green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Navy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4E023-DA4F-2D75-D8F9-257D9B57EF82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5E4D0C-148E-7815-0710-B967A936C812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E4A9A1-B235-9967-22E3-775567720C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AADA22-1665-34D4-51CF-58C6CA0527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E171428-2ED8-F8A4-13CD-FC390BB9ED6C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6033F3A-FF34-539E-307A-85E7643B21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2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108B443B-AD14-77B3-CE39-118F52E95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8B3687C-B3DE-E3C9-CA63-735194055B4B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42E291FF-D066-E25A-63F2-5AEC35FFE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10" y="5242475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A20F175-2A87-E37C-BDA5-76957278204E}"/>
              </a:ext>
            </a:extLst>
          </p:cNvPr>
          <p:cNvSpPr txBox="1"/>
          <p:nvPr/>
        </p:nvSpPr>
        <p:spPr>
          <a:xfrm>
            <a:off x="6091230" y="6217732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352497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Panama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3A3D2-5585-419D-9BAF-E66218F43B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39"/>
          <a:stretch/>
        </p:blipFill>
        <p:spPr>
          <a:xfrm>
            <a:off x="4486165" y="142606"/>
            <a:ext cx="6050935" cy="1645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B1F2E2-F6F2-F63C-3686-3E96840D1443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1C6A8-BCA1-4686-1F86-E5C076D3A9CC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D74DB7-4FB8-E5A3-FFBB-CB09A1ABEB6C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CF92B5-4E8C-20E5-B9EE-AF1C7E7E8362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E1165A1-0224-BB6F-E4A0-4EF5000C2870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5F5EBCB-DB8C-D76E-88EB-24E6857942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D41B36-9D46-2691-1B86-CD7B2BA4F757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3650933D-EEE3-EFD7-0BC9-F458702CF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F0DE39-64AB-EF03-85E5-13B2890E5437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2" name="Picture 21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1AA40F6A-3CDD-0170-FE7A-48947DE0D7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B90A3C-C6D9-B84D-0E39-8763FBFDA93E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5" name="Picture 24" descr="A picture containing text, sign, outdoor, shirt&#10;&#10;Description automatically generated">
            <a:extLst>
              <a:ext uri="{FF2B5EF4-FFF2-40B4-BE49-F238E27FC236}">
                <a16:creationId xmlns:a16="http://schemas.microsoft.com/office/drawing/2014/main" id="{B20A836B-96C1-558D-9FB9-757693AE8F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6" y="3104350"/>
            <a:ext cx="1838582" cy="185763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B40C3469-6D78-C050-2307-0A8BC7524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84" y="1779182"/>
            <a:ext cx="1054118" cy="870535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8579D6-F8DE-4CDE-873D-062F0E025D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14" y="2024598"/>
            <a:ext cx="939411" cy="123074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33FBFAE-D505-FCC8-7C20-2245AA0389BD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Grey/Black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70C9D-4644-E2CC-2238-F5B76AA3997C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3E2A1-CA33-C265-B7EB-06EDEBB9480C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488BD48-45FB-7783-1682-677350CBC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6E8FFA-BF2B-3AF8-8E78-E585C60416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B908608-B260-D735-5A9E-35D040392074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FB81547-59F1-C238-148B-0D518B3500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2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557014C9-D649-8212-C6C4-ED2C09AE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A46B08-0285-8B5B-D5A8-8500E9312F49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E8EAA963-2F12-AE36-7808-A77A6AA6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10" y="5242475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92645B5-BB83-0E7F-7812-8007471E8C46}"/>
              </a:ext>
            </a:extLst>
          </p:cNvPr>
          <p:cNvSpPr txBox="1"/>
          <p:nvPr/>
        </p:nvSpPr>
        <p:spPr>
          <a:xfrm>
            <a:off x="6125114" y="6226722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186557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13904-F6D9-9D69-DF9D-A47EE6676DE2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B3ED9-78C1-4FC5-C226-AB47BFFCD500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CC1F34-0D0E-4269-CFAD-9F588C8C3362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CDF2DD-B718-268C-DF1B-2F7FB8ADD642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56CF4-2ED5-84FE-4E92-09DC698959D8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EC5B681-270B-BB4C-C207-FCBA2BB503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B53D61-F4C6-D397-AE5E-96ED3884D2FC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16E82A1D-35AE-9AC0-6D6B-A16D0FF0D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F581C4-D945-0183-193E-2D1B3AB067E6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2" name="Picture 21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1DCA536F-FEAC-3016-248F-F69F59D3E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7E286BD-1DA0-688E-A113-FCBD9A715E47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5" name="Picture 24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3A66942A-C67F-EC30-1621-071B24450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6" y="3107648"/>
            <a:ext cx="1829055" cy="1895740"/>
          </a:xfrm>
          <a:prstGeom prst="rect">
            <a:avLst/>
          </a:prstGeom>
        </p:spPr>
      </p:pic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08F82A4A-16FF-896D-7058-50D848A70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45" y="1683372"/>
            <a:ext cx="1117388" cy="991764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1A3A08-6AFF-EA62-3926-341B8B0F7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92" y="2093306"/>
            <a:ext cx="872477" cy="1143055"/>
          </a:xfrm>
          <a:prstGeom prst="rect">
            <a:avLst/>
          </a:prstGeom>
        </p:spPr>
      </p:pic>
      <p:pic>
        <p:nvPicPr>
          <p:cNvPr id="33" name="Picture 32" descr="Text&#10;&#10;Description automatically generated">
            <a:extLst>
              <a:ext uri="{FF2B5EF4-FFF2-40B4-BE49-F238E27FC236}">
                <a16:creationId xmlns:a16="http://schemas.microsoft.com/office/drawing/2014/main" id="{B2BD6518-896A-4A8D-9D07-7DD58DEE4F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21" y="82501"/>
            <a:ext cx="5687219" cy="165758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93ECA7-EA9F-ACFC-66A1-6BA8AB0F26E0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0736F-830D-6324-2033-8EB5CC85C743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CE1B8-6331-0136-145C-D9C63F95BC04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350D0-3830-3EFA-68F5-07258A34FA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CDE7A7-7600-8985-D96F-57EB353E61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1B2C818-FAE5-A53F-7E29-A7ABA6E0F892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60CD7CA-DC08-27E8-EF23-B13B172802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0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ABA4AE4C-EBD7-DFE1-4A95-55F80D24C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5475CAA-067A-C47B-CF38-8A26795104AE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C353A748-F2CF-32B6-2D86-C2A6F7E1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43" y="5258012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CE06963-B6E1-D4A5-D308-48DA88410CAB}"/>
              </a:ext>
            </a:extLst>
          </p:cNvPr>
          <p:cNvSpPr txBox="1"/>
          <p:nvPr/>
        </p:nvSpPr>
        <p:spPr>
          <a:xfrm>
            <a:off x="6055373" y="6242259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339430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27E63-05D4-4E81-AB59-8F75B313B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34"/>
          <a:stretch/>
        </p:blipFill>
        <p:spPr>
          <a:xfrm>
            <a:off x="4412075" y="251878"/>
            <a:ext cx="6050466" cy="1645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030F4D-A597-401D-AA06-2EA80F5EACDF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33B89-9DA5-BF80-7C97-1AE549090893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8C257B-7561-16B4-1248-A08CCC51D21E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1B2848-0127-8E30-7B53-9F34649D6399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41FB791-963A-899B-7108-401E78FE914D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2C3230E-52C9-247A-F67F-63D3178427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3AF12F0-317F-9065-8F4B-C061F3FDD934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0" name="Picture 19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9DC4B8A5-08E6-0EC0-13E1-08D4FC3C0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E19E1E2-BADD-4E5E-A7FA-0A98314B7B31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B9D8F3C0-659C-2749-20E7-3C955671E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1B104E9-B62E-858D-5A67-9004DFD2028F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010B3D-580A-4045-1392-FCB0BB81B6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3" y="3072451"/>
            <a:ext cx="1800476" cy="1905266"/>
          </a:xfrm>
          <a:prstGeom prst="rect">
            <a:avLst/>
          </a:prstGeom>
        </p:spPr>
      </p:pic>
      <p:pic>
        <p:nvPicPr>
          <p:cNvPr id="30" name="Picture 29" descr="A picture containing logo&#10;&#10;Description automatically generated">
            <a:extLst>
              <a:ext uri="{FF2B5EF4-FFF2-40B4-BE49-F238E27FC236}">
                <a16:creationId xmlns:a16="http://schemas.microsoft.com/office/drawing/2014/main" id="{41B1E281-5577-3718-4AA6-4B6206D01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29" y="1780054"/>
            <a:ext cx="1077603" cy="903019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D6294F46-1B2B-9AB0-8696-5217BCE6C2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75" y="2177072"/>
            <a:ext cx="866493" cy="108881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63C7EDF-187C-B163-A8CA-B3A98636CF1C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02FA36-889B-445C-1047-3DE4D3CFCE97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313BE-4E4E-34C3-6DB6-2370699BC8EB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3BBD5-293B-0980-763F-2500C4D55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5ACBB6-3A58-0CE9-87BF-6228927ECA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167733-DB0C-8F34-3E5E-DC81381B0B45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7BB14C6-7605-A733-BDAC-7CC4DDA9B3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29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E68179D3-CE4B-2FDB-B006-35B022C5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12D087E-A745-B926-B3FC-1C58222E2BE1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288C1CA7-B900-0397-E620-847D482A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25" y="5258012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D8993A1-1A98-1077-7A26-022095E3AE49}"/>
              </a:ext>
            </a:extLst>
          </p:cNvPr>
          <p:cNvSpPr txBox="1"/>
          <p:nvPr/>
        </p:nvSpPr>
        <p:spPr>
          <a:xfrm>
            <a:off x="6136782" y="6193699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82860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Asia-Pacific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F890E-B1AF-4F9F-A763-553829B5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13"/>
          <a:stretch/>
        </p:blipFill>
        <p:spPr>
          <a:xfrm>
            <a:off x="4344666" y="142606"/>
            <a:ext cx="6015614" cy="16459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C85744-9ACB-45DA-B663-12323CC95166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AA317-BB8F-4C2D-A46B-CB51221F568E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8E194E-1964-423A-83D5-B2E72FBDE6C4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19CCB1-590A-486C-97D4-568256EB2199}"/>
              </a:ext>
            </a:extLst>
          </p:cNvPr>
          <p:cNvSpPr txBox="1"/>
          <p:nvPr/>
        </p:nvSpPr>
        <p:spPr>
          <a:xfrm>
            <a:off x="3301044" y="6324749"/>
            <a:ext cx="6078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939CE3-F716-49B1-835D-0BF04FB9A1C1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34B9C83-56DF-4AFC-936C-A6285418D889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87C1B85-DC59-4D45-9C51-CEC15AAF3C73}"/>
              </a:ext>
            </a:extLst>
          </p:cNvPr>
          <p:cNvSpPr txBox="1"/>
          <p:nvPr/>
        </p:nvSpPr>
        <p:spPr>
          <a:xfrm>
            <a:off x="8319901" y="2684699"/>
            <a:ext cx="383951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Dark Green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Dark Green 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Dark Green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Dark Green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Dark Green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AF183B39-393F-46B6-9042-71A518C4B7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53D41FD-BFC4-468C-94C4-96603BC7D3F0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7" name="Picture 36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1A00CC23-6742-430F-956C-4C1DC3EA4E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AC0555A-4C2E-4E90-8761-A49C3621F7B2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1F3AEA-6675-41FC-8FFD-6CEA711882E8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pic>
        <p:nvPicPr>
          <p:cNvPr id="8" name="Picture 7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C7E82FE6-02A2-B3E6-3325-681E2C0E99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71" y="2943526"/>
            <a:ext cx="1857634" cy="20576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AF2A05-AD4D-7BD5-EC50-E32C33185D71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0" name="Picture 19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0B25AC0-4E13-5B6B-B552-A673BC3CD0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590" y="2241827"/>
            <a:ext cx="759295" cy="984634"/>
          </a:xfrm>
          <a:prstGeom prst="rect">
            <a:avLst/>
          </a:prstGeom>
        </p:spPr>
      </p:pic>
      <p:pic>
        <p:nvPicPr>
          <p:cNvPr id="23" name="Picture 22" descr="A close-up of a watch&#10;&#10;Description automatically generated with medium confidence">
            <a:extLst>
              <a:ext uri="{FF2B5EF4-FFF2-40B4-BE49-F238E27FC236}">
                <a16:creationId xmlns:a16="http://schemas.microsoft.com/office/drawing/2014/main" id="{A66E85DD-9C03-1963-A268-EB67FF175B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7" y="3028981"/>
            <a:ext cx="1790950" cy="1924319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B93CFD93-7752-94BF-90E5-5B207C3022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168" y="1754996"/>
            <a:ext cx="1077309" cy="899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71620-CD2E-A203-CD0D-DC68BA8CE4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116591-76E5-6229-5E77-B5899B1F0B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16D72-8B84-86F1-6F8C-C6F801EAF755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7ACBCA5-A8BC-B991-707F-AFAFFC88C2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21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A641AEAE-A621-66D6-3494-12FFE7FB4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70005AB-F93D-85AF-BFE5-B26998C0D11B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1" name="Picture 5" descr="Easton Elbow WH">
            <a:extLst>
              <a:ext uri="{FF2B5EF4-FFF2-40B4-BE49-F238E27FC236}">
                <a16:creationId xmlns:a16="http://schemas.microsoft.com/office/drawing/2014/main" id="{18FF8181-1A63-70C0-DF53-FEE830B2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43" y="5303674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0A893B0-568B-1B4E-82E6-D9AB28170CC8}"/>
              </a:ext>
            </a:extLst>
          </p:cNvPr>
          <p:cNvSpPr txBox="1"/>
          <p:nvPr/>
        </p:nvSpPr>
        <p:spPr>
          <a:xfrm>
            <a:off x="6092029" y="6251580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1040839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Southwest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C8E00-9A04-425B-8CF2-56287D6F3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80"/>
          <a:stretch/>
        </p:blipFill>
        <p:spPr>
          <a:xfrm>
            <a:off x="4637519" y="142606"/>
            <a:ext cx="6029377" cy="1645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A5BA59-90D8-3C51-359C-E7177DD3CC1D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36D562-BBB6-2080-EF08-3BFABAE93CC0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69A51F-EB43-96FA-8E34-36EC75B24A20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7278DF8-5B30-94BE-F88C-75CCE48D5843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A96A9-DB7C-1DB1-79EE-6ED00909C0C6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D1BF9DC-9D71-B64F-4C88-B490B94E8F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F3E797-AEB1-F192-4452-0A4389310405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C9033DB6-966A-F98B-C806-141703E66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AD502B-3E9A-6545-3180-7D97835410CC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2" name="Picture 21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7C38EB38-86BC-84A4-F77A-6D44B7AB8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B579B0B-5C6B-85B8-3FB6-A603B7752AB1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6" name="Picture 25" descr="Diagram&#10;&#10;Description automatically generated with low confidence">
            <a:extLst>
              <a:ext uri="{FF2B5EF4-FFF2-40B4-BE49-F238E27FC236}">
                <a16:creationId xmlns:a16="http://schemas.microsoft.com/office/drawing/2014/main" id="{30798223-3D8A-97A2-8817-FD64A4B4E0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658" y="2144771"/>
            <a:ext cx="928414" cy="1091590"/>
          </a:xfrm>
          <a:prstGeom prst="rect">
            <a:avLst/>
          </a:prstGeom>
        </p:spPr>
      </p:pic>
      <p:pic>
        <p:nvPicPr>
          <p:cNvPr id="28" name="Picture 27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70443E9F-3197-98C0-CDBB-2281C820E2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6" y="3053724"/>
            <a:ext cx="1829055" cy="192431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0F437620-B59F-F5AF-4813-7F64C7030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184" y="1697448"/>
            <a:ext cx="1189914" cy="93263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CD08880-AB10-E8D8-1484-E948DB0B7811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Orange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Orange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Orange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Orange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08342-842A-9F6F-ADF6-D1EBEA88332E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FA24C-D703-1B1B-A774-D64051D2CE97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97D3C4C-BA6C-78BC-E5CD-EE6A49C7A3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DEF453-E537-08CC-6BEE-FF2F146A84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D946ADE-33FA-45CF-A3CD-5A1D9492CDF3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C5D47D3-903F-F379-D25F-E7EE5F08E1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2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7D6DF671-1DD2-7049-5F68-F3CE7CDF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E197792-752D-48F0-567C-37325727B669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0BB170A8-D7CE-DCC3-DC7C-961F2C5BE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10" y="5267333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8A93F53-15E6-4A3C-6C1A-32622E750E6E}"/>
              </a:ext>
            </a:extLst>
          </p:cNvPr>
          <p:cNvSpPr txBox="1"/>
          <p:nvPr/>
        </p:nvSpPr>
        <p:spPr>
          <a:xfrm>
            <a:off x="6091230" y="6276438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1155366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5ADE1-5292-4A54-AAB2-A63FB8A11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63"/>
          <a:stretch/>
        </p:blipFill>
        <p:spPr>
          <a:xfrm>
            <a:off x="4371714" y="142606"/>
            <a:ext cx="6078038" cy="1645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37C754-5A9F-63B1-1F47-6CF20F1B1647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9B538-44ED-80C5-EEB9-1C206003B890}"/>
              </a:ext>
            </a:extLst>
          </p:cNvPr>
          <p:cNvSpPr txBox="1"/>
          <p:nvPr/>
        </p:nvSpPr>
        <p:spPr>
          <a:xfrm>
            <a:off x="2924892" y="501657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E948E4-9AB2-12DE-F45D-CF94545C7FC8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E4B01F-6103-F24C-59F2-1C86B3957935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4EEBD4-C0B7-F7FC-5A34-81ABF289F62A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B6690AA-F9B6-8C0D-7A5A-C595E036D2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04CD16-A6F8-66C0-4C22-E155F633215F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C92D9D-E7D0-1C6E-30A3-8C3CF554E8A4}"/>
              </a:ext>
            </a:extLst>
          </p:cNvPr>
          <p:cNvSpPr txBox="1"/>
          <p:nvPr/>
        </p:nvSpPr>
        <p:spPr>
          <a:xfrm>
            <a:off x="4790980" y="4847302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5DC47D-D0E5-BE93-963D-64BF76896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7BD258E2-034A-4650-C450-0AE6947DF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B4834E-E1FD-B312-EE2D-B11911C4D280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2" name="Picture 21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F9B4D7E9-4C24-E69D-9910-57A61BEBC0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DB3C9B-215E-D3D0-5241-23E7141E3D05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6" name="Picture 25" descr="A picture containing text, handcart&#10;&#10;Description automatically generated">
            <a:extLst>
              <a:ext uri="{FF2B5EF4-FFF2-40B4-BE49-F238E27FC236}">
                <a16:creationId xmlns:a16="http://schemas.microsoft.com/office/drawing/2014/main" id="{39AD05DC-D436-FC2F-90BC-A578438797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07" y="2205327"/>
            <a:ext cx="849662" cy="1080365"/>
          </a:xfrm>
          <a:prstGeom prst="rect">
            <a:avLst/>
          </a:prstGeom>
        </p:spPr>
      </p:pic>
      <p:pic>
        <p:nvPicPr>
          <p:cNvPr id="28" name="Picture 27" descr="A picture containing text, shirt&#10;&#10;Description automatically generated">
            <a:extLst>
              <a:ext uri="{FF2B5EF4-FFF2-40B4-BE49-F238E27FC236}">
                <a16:creationId xmlns:a16="http://schemas.microsoft.com/office/drawing/2014/main" id="{F963E438-87AB-1292-4AC9-5F7BB6FB15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3" y="2940822"/>
            <a:ext cx="1857634" cy="2048161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1A494218-AB6F-C7FA-F620-2A5CFF3464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99" y="1856219"/>
            <a:ext cx="931664" cy="76603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FDA0140-B6F9-A26E-C841-2F923CBF23AF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Gold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Gold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Black/Grey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E00F25-D07E-BB2B-A274-426B31175956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57A65-E755-8B0A-157A-FEFC385D3942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08B6D99-98AE-EACC-41DE-EA4137D32D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8DABD5-1CDF-BC2C-D3D0-F99828DF62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98CE7FC9-FF03-9463-715A-E5057D5F0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63BAF82-092C-E43E-E2D7-FA36095BBC7D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1029" name="Picture 5" descr="Easton Elbow WH">
            <a:extLst>
              <a:ext uri="{FF2B5EF4-FFF2-40B4-BE49-F238E27FC236}">
                <a16:creationId xmlns:a16="http://schemas.microsoft.com/office/drawing/2014/main" id="{1361657A-B93E-A70A-0EB4-565E03D33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94" y="5188116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19FEDEB7-E8D4-0D55-E6A7-1387F8332039}"/>
              </a:ext>
            </a:extLst>
          </p:cNvPr>
          <p:cNvSpPr txBox="1"/>
          <p:nvPr/>
        </p:nvSpPr>
        <p:spPr>
          <a:xfrm>
            <a:off x="6047494" y="6212554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82415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BCB90-D22F-7D8F-F759-A60A2F7A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MLB Classic T-Shirts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457EC-3859-FFAE-3C42-894BBBC715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  <a:p>
            <a:endParaRPr lang="en-US" dirty="0"/>
          </a:p>
        </p:txBody>
      </p:sp>
      <p:pic>
        <p:nvPicPr>
          <p:cNvPr id="2069" name="Image 14">
            <a:extLst>
              <a:ext uri="{FF2B5EF4-FFF2-40B4-BE49-F238E27FC236}">
                <a16:creationId xmlns:a16="http://schemas.microsoft.com/office/drawing/2014/main" id="{D1DC0A57-B230-4964-804B-79A9FF27425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00" y="1991630"/>
            <a:ext cx="3080758" cy="89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3047593-2D75-B862-B379-993BA94B6DA0}"/>
              </a:ext>
            </a:extLst>
          </p:cNvPr>
          <p:cNvGrpSpPr>
            <a:grpSpLocks/>
          </p:cNvGrpSpPr>
          <p:nvPr/>
        </p:nvGrpSpPr>
        <p:grpSpPr>
          <a:xfrm>
            <a:off x="1443299" y="3207560"/>
            <a:ext cx="2111826" cy="2425591"/>
            <a:chOff x="0" y="0"/>
            <a:chExt cx="3037205" cy="3150235"/>
          </a:xfrm>
        </p:grpSpPr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B2768B2B-A3D4-95BD-757A-F819F7918EB7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Graphic 17">
              <a:extLst>
                <a:ext uri="{FF2B5EF4-FFF2-40B4-BE49-F238E27FC236}">
                  <a16:creationId xmlns:a16="http://schemas.microsoft.com/office/drawing/2014/main" id="{8C524D5A-70F2-E4F5-EFD9-68654E746CEC}"/>
                </a:ext>
              </a:extLst>
            </p:cNvPr>
            <p:cNvSpPr/>
            <p:nvPr/>
          </p:nvSpPr>
          <p:spPr>
            <a:xfrm>
              <a:off x="1184211" y="4761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Graphic 18">
              <a:extLst>
                <a:ext uri="{FF2B5EF4-FFF2-40B4-BE49-F238E27FC236}">
                  <a16:creationId xmlns:a16="http://schemas.microsoft.com/office/drawing/2014/main" id="{12ABDBF0-5F09-2F2A-0F75-969F75CCC7F0}"/>
                </a:ext>
              </a:extLst>
            </p:cNvPr>
            <p:cNvSpPr/>
            <p:nvPr/>
          </p:nvSpPr>
          <p:spPr>
            <a:xfrm>
              <a:off x="1184214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Graphic 19">
              <a:extLst>
                <a:ext uri="{FF2B5EF4-FFF2-40B4-BE49-F238E27FC236}">
                  <a16:creationId xmlns:a16="http://schemas.microsoft.com/office/drawing/2014/main" id="{839944C4-55A0-DC67-0E5E-50704240E2D9}"/>
                </a:ext>
              </a:extLst>
            </p:cNvPr>
            <p:cNvSpPr/>
            <p:nvPr/>
          </p:nvSpPr>
          <p:spPr>
            <a:xfrm>
              <a:off x="1099903" y="4761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Graphic 20">
              <a:extLst>
                <a:ext uri="{FF2B5EF4-FFF2-40B4-BE49-F238E27FC236}">
                  <a16:creationId xmlns:a16="http://schemas.microsoft.com/office/drawing/2014/main" id="{F9CBBE98-D676-4CBA-465F-CFA7E2DE51E9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21">
              <a:extLst>
                <a:ext uri="{FF2B5EF4-FFF2-40B4-BE49-F238E27FC236}">
                  <a16:creationId xmlns:a16="http://schemas.microsoft.com/office/drawing/2014/main" id="{8583D92B-0D66-4BEE-16F9-2968EC62F22C}"/>
                </a:ext>
              </a:extLst>
            </p:cNvPr>
            <p:cNvSpPr/>
            <p:nvPr/>
          </p:nvSpPr>
          <p:spPr>
            <a:xfrm>
              <a:off x="67411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48" name="Graphic 22">
              <a:extLst>
                <a:ext uri="{FF2B5EF4-FFF2-40B4-BE49-F238E27FC236}">
                  <a16:creationId xmlns:a16="http://schemas.microsoft.com/office/drawing/2014/main" id="{CA116FE5-B0CC-D243-E249-F7B25A2BA494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49" name="Graphic 23">
              <a:extLst>
                <a:ext uri="{FF2B5EF4-FFF2-40B4-BE49-F238E27FC236}">
                  <a16:creationId xmlns:a16="http://schemas.microsoft.com/office/drawing/2014/main" id="{A133898E-9F21-74C1-0DB6-B806C6B525E3}"/>
                </a:ext>
              </a:extLst>
            </p:cNvPr>
            <p:cNvSpPr/>
            <p:nvPr/>
          </p:nvSpPr>
          <p:spPr>
            <a:xfrm>
              <a:off x="717828" y="2908605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80" y="5715"/>
                  </a:lnTo>
                  <a:lnTo>
                    <a:pt x="5486" y="2870"/>
                  </a:lnTo>
                  <a:lnTo>
                    <a:pt x="1206" y="0"/>
                  </a:lnTo>
                  <a:lnTo>
                    <a:pt x="0" y="1663"/>
                  </a:lnTo>
                  <a:lnTo>
                    <a:pt x="4419" y="4622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74" y="19634"/>
                  </a:moveTo>
                  <a:lnTo>
                    <a:pt x="31064" y="17221"/>
                  </a:lnTo>
                  <a:lnTo>
                    <a:pt x="26352" y="14960"/>
                  </a:lnTo>
                  <a:lnTo>
                    <a:pt x="21805" y="12420"/>
                  </a:lnTo>
                  <a:lnTo>
                    <a:pt x="20815" y="14211"/>
                  </a:lnTo>
                  <a:lnTo>
                    <a:pt x="25387" y="16776"/>
                  </a:lnTo>
                  <a:lnTo>
                    <a:pt x="30111" y="19037"/>
                  </a:lnTo>
                  <a:lnTo>
                    <a:pt x="34759" y="21463"/>
                  </a:lnTo>
                  <a:lnTo>
                    <a:pt x="35674" y="19634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44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84"/>
                  </a:moveTo>
                  <a:lnTo>
                    <a:pt x="65189" y="33515"/>
                  </a:lnTo>
                  <a:lnTo>
                    <a:pt x="64363" y="35394"/>
                  </a:lnTo>
                  <a:lnTo>
                    <a:pt x="78879" y="41376"/>
                  </a:lnTo>
                  <a:lnTo>
                    <a:pt x="79654" y="39484"/>
                  </a:lnTo>
                  <a:close/>
                </a:path>
                <a:path w="720090" h="147955">
                  <a:moveTo>
                    <a:pt x="102095" y="48387"/>
                  </a:moveTo>
                  <a:lnTo>
                    <a:pt x="97155" y="46710"/>
                  </a:lnTo>
                  <a:lnTo>
                    <a:pt x="92341" y="44678"/>
                  </a:lnTo>
                  <a:lnTo>
                    <a:pt x="87515" y="42697"/>
                  </a:lnTo>
                  <a:lnTo>
                    <a:pt x="86753" y="44602"/>
                  </a:lnTo>
                  <a:lnTo>
                    <a:pt x="91592" y="46583"/>
                  </a:lnTo>
                  <a:lnTo>
                    <a:pt x="96418" y="48615"/>
                  </a:lnTo>
                  <a:lnTo>
                    <a:pt x="101371" y="50304"/>
                  </a:lnTo>
                  <a:lnTo>
                    <a:pt x="102095" y="48387"/>
                  </a:lnTo>
                  <a:close/>
                </a:path>
                <a:path w="720090" h="147955">
                  <a:moveTo>
                    <a:pt x="124790" y="56578"/>
                  </a:moveTo>
                  <a:lnTo>
                    <a:pt x="110070" y="51269"/>
                  </a:lnTo>
                  <a:lnTo>
                    <a:pt x="109359" y="53187"/>
                  </a:lnTo>
                  <a:lnTo>
                    <a:pt x="124117" y="58508"/>
                  </a:lnTo>
                  <a:lnTo>
                    <a:pt x="124790" y="56578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24"/>
                  </a:moveTo>
                  <a:lnTo>
                    <a:pt x="155803" y="66725"/>
                  </a:lnTo>
                  <a:lnTo>
                    <a:pt x="155194" y="68681"/>
                  </a:lnTo>
                  <a:lnTo>
                    <a:pt x="170154" y="73393"/>
                  </a:lnTo>
                  <a:lnTo>
                    <a:pt x="170751" y="71424"/>
                  </a:lnTo>
                  <a:close/>
                </a:path>
                <a:path w="720090" h="147955">
                  <a:moveTo>
                    <a:pt x="193979" y="77990"/>
                  </a:moveTo>
                  <a:lnTo>
                    <a:pt x="178866" y="73888"/>
                  </a:lnTo>
                  <a:lnTo>
                    <a:pt x="178295" y="75857"/>
                  </a:lnTo>
                  <a:lnTo>
                    <a:pt x="193433" y="79959"/>
                  </a:lnTo>
                  <a:lnTo>
                    <a:pt x="193979" y="77990"/>
                  </a:lnTo>
                  <a:close/>
                </a:path>
                <a:path w="720090" h="147955">
                  <a:moveTo>
                    <a:pt x="217297" y="84315"/>
                  </a:moveTo>
                  <a:lnTo>
                    <a:pt x="202171" y="80213"/>
                  </a:lnTo>
                  <a:lnTo>
                    <a:pt x="201637" y="82194"/>
                  </a:lnTo>
                  <a:lnTo>
                    <a:pt x="216776" y="86296"/>
                  </a:lnTo>
                  <a:lnTo>
                    <a:pt x="217297" y="84315"/>
                  </a:lnTo>
                  <a:close/>
                </a:path>
                <a:path w="720090" h="147955">
                  <a:moveTo>
                    <a:pt x="240728" y="90106"/>
                  </a:moveTo>
                  <a:lnTo>
                    <a:pt x="225475" y="86537"/>
                  </a:lnTo>
                  <a:lnTo>
                    <a:pt x="224980" y="88519"/>
                  </a:lnTo>
                  <a:lnTo>
                    <a:pt x="240245" y="92100"/>
                  </a:lnTo>
                  <a:lnTo>
                    <a:pt x="240728" y="90106"/>
                  </a:lnTo>
                  <a:close/>
                </a:path>
                <a:path w="720090" h="147955">
                  <a:moveTo>
                    <a:pt x="264261" y="95516"/>
                  </a:moveTo>
                  <a:lnTo>
                    <a:pt x="248996" y="92011"/>
                  </a:lnTo>
                  <a:lnTo>
                    <a:pt x="248526" y="94005"/>
                  </a:lnTo>
                  <a:lnTo>
                    <a:pt x="263817" y="97510"/>
                  </a:lnTo>
                  <a:lnTo>
                    <a:pt x="264261" y="95516"/>
                  </a:lnTo>
                  <a:close/>
                </a:path>
                <a:path w="720090" h="147955">
                  <a:moveTo>
                    <a:pt x="287820" y="100812"/>
                  </a:moveTo>
                  <a:lnTo>
                    <a:pt x="282689" y="99847"/>
                  </a:lnTo>
                  <a:lnTo>
                    <a:pt x="277634" y="98539"/>
                  </a:lnTo>
                  <a:lnTo>
                    <a:pt x="272542" y="97421"/>
                  </a:lnTo>
                  <a:lnTo>
                    <a:pt x="272097" y="99415"/>
                  </a:lnTo>
                  <a:lnTo>
                    <a:pt x="277202" y="100545"/>
                  </a:lnTo>
                  <a:lnTo>
                    <a:pt x="282270" y="101854"/>
                  </a:lnTo>
                  <a:lnTo>
                    <a:pt x="287401" y="102819"/>
                  </a:lnTo>
                  <a:lnTo>
                    <a:pt x="287820" y="100812"/>
                  </a:lnTo>
                  <a:close/>
                </a:path>
                <a:path w="720090" h="147955">
                  <a:moveTo>
                    <a:pt x="311556" y="105321"/>
                  </a:moveTo>
                  <a:lnTo>
                    <a:pt x="296164" y="102400"/>
                  </a:lnTo>
                  <a:lnTo>
                    <a:pt x="295757" y="104406"/>
                  </a:lnTo>
                  <a:lnTo>
                    <a:pt x="311162" y="107327"/>
                  </a:lnTo>
                  <a:lnTo>
                    <a:pt x="311556" y="105321"/>
                  </a:lnTo>
                  <a:close/>
                </a:path>
                <a:path w="720090" h="147955">
                  <a:moveTo>
                    <a:pt x="335280" y="109829"/>
                  </a:moveTo>
                  <a:lnTo>
                    <a:pt x="319887" y="106895"/>
                  </a:lnTo>
                  <a:lnTo>
                    <a:pt x="319506" y="108915"/>
                  </a:lnTo>
                  <a:lnTo>
                    <a:pt x="334911" y="111836"/>
                  </a:lnTo>
                  <a:lnTo>
                    <a:pt x="335280" y="109829"/>
                  </a:lnTo>
                  <a:close/>
                </a:path>
                <a:path w="720090" h="147955">
                  <a:moveTo>
                    <a:pt x="359067" y="114007"/>
                  </a:moveTo>
                  <a:lnTo>
                    <a:pt x="353898" y="113258"/>
                  </a:lnTo>
                  <a:lnTo>
                    <a:pt x="348742" y="112445"/>
                  </a:lnTo>
                  <a:lnTo>
                    <a:pt x="343623" y="111404"/>
                  </a:lnTo>
                  <a:lnTo>
                    <a:pt x="343268" y="113423"/>
                  </a:lnTo>
                  <a:lnTo>
                    <a:pt x="348399" y="114465"/>
                  </a:lnTo>
                  <a:lnTo>
                    <a:pt x="353555" y="115277"/>
                  </a:lnTo>
                  <a:lnTo>
                    <a:pt x="358724" y="116027"/>
                  </a:lnTo>
                  <a:lnTo>
                    <a:pt x="359067" y="114007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31" y="121259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78"/>
                  </a:lnTo>
                  <a:lnTo>
                    <a:pt x="406831" y="121259"/>
                  </a:lnTo>
                  <a:close/>
                </a:path>
                <a:path w="720090" h="147955">
                  <a:moveTo>
                    <a:pt x="430733" y="124637"/>
                  </a:moveTo>
                  <a:lnTo>
                    <a:pt x="425538" y="124104"/>
                  </a:lnTo>
                  <a:lnTo>
                    <a:pt x="420370" y="123355"/>
                  </a:lnTo>
                  <a:lnTo>
                    <a:pt x="415213" y="122529"/>
                  </a:lnTo>
                  <a:lnTo>
                    <a:pt x="414934" y="124561"/>
                  </a:lnTo>
                  <a:lnTo>
                    <a:pt x="420090" y="125387"/>
                  </a:lnTo>
                  <a:lnTo>
                    <a:pt x="425272" y="126136"/>
                  </a:lnTo>
                  <a:lnTo>
                    <a:pt x="430466" y="126669"/>
                  </a:lnTo>
                  <a:lnTo>
                    <a:pt x="430733" y="124637"/>
                  </a:lnTo>
                  <a:close/>
                </a:path>
                <a:path w="720090" h="147955">
                  <a:moveTo>
                    <a:pt x="454736" y="127393"/>
                  </a:moveTo>
                  <a:lnTo>
                    <a:pt x="439166" y="125603"/>
                  </a:lnTo>
                  <a:lnTo>
                    <a:pt x="438912" y="127635"/>
                  </a:lnTo>
                  <a:lnTo>
                    <a:pt x="454494" y="129438"/>
                  </a:lnTo>
                  <a:lnTo>
                    <a:pt x="454736" y="127393"/>
                  </a:lnTo>
                  <a:close/>
                </a:path>
                <a:path w="720090" h="147955">
                  <a:moveTo>
                    <a:pt x="478726" y="130175"/>
                  </a:moveTo>
                  <a:lnTo>
                    <a:pt x="463169" y="128384"/>
                  </a:lnTo>
                  <a:lnTo>
                    <a:pt x="462927" y="130416"/>
                  </a:lnTo>
                  <a:lnTo>
                    <a:pt x="478510" y="132219"/>
                  </a:lnTo>
                  <a:lnTo>
                    <a:pt x="478726" y="130175"/>
                  </a:lnTo>
                  <a:close/>
                </a:path>
                <a:path w="720090" h="147955">
                  <a:moveTo>
                    <a:pt x="502716" y="132943"/>
                  </a:moveTo>
                  <a:lnTo>
                    <a:pt x="487159" y="131152"/>
                  </a:lnTo>
                  <a:lnTo>
                    <a:pt x="486943" y="133184"/>
                  </a:lnTo>
                  <a:lnTo>
                    <a:pt x="502513" y="134988"/>
                  </a:lnTo>
                  <a:lnTo>
                    <a:pt x="502716" y="132943"/>
                  </a:lnTo>
                  <a:close/>
                </a:path>
                <a:path w="720090" h="147955">
                  <a:moveTo>
                    <a:pt x="526796" y="134975"/>
                  </a:moveTo>
                  <a:lnTo>
                    <a:pt x="511175" y="133705"/>
                  </a:lnTo>
                  <a:lnTo>
                    <a:pt x="510984" y="135750"/>
                  </a:lnTo>
                  <a:lnTo>
                    <a:pt x="526605" y="137007"/>
                  </a:lnTo>
                  <a:lnTo>
                    <a:pt x="526796" y="134975"/>
                  </a:lnTo>
                  <a:close/>
                </a:path>
                <a:path w="720090" h="147955">
                  <a:moveTo>
                    <a:pt x="550875" y="136906"/>
                  </a:moveTo>
                  <a:lnTo>
                    <a:pt x="535254" y="135648"/>
                  </a:lnTo>
                  <a:lnTo>
                    <a:pt x="535076" y="137693"/>
                  </a:lnTo>
                  <a:lnTo>
                    <a:pt x="550710" y="138950"/>
                  </a:lnTo>
                  <a:lnTo>
                    <a:pt x="550875" y="136906"/>
                  </a:lnTo>
                  <a:close/>
                </a:path>
                <a:path w="720090" h="147955">
                  <a:moveTo>
                    <a:pt x="574954" y="138849"/>
                  </a:moveTo>
                  <a:lnTo>
                    <a:pt x="559333" y="137591"/>
                  </a:lnTo>
                  <a:lnTo>
                    <a:pt x="559181" y="139636"/>
                  </a:lnTo>
                  <a:lnTo>
                    <a:pt x="574814" y="140893"/>
                  </a:lnTo>
                  <a:lnTo>
                    <a:pt x="574954" y="138849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76" y="141795"/>
                  </a:moveTo>
                  <a:lnTo>
                    <a:pt x="607529" y="141058"/>
                  </a:lnTo>
                  <a:lnTo>
                    <a:pt x="607402" y="143103"/>
                  </a:lnTo>
                  <a:lnTo>
                    <a:pt x="623062" y="143840"/>
                  </a:lnTo>
                  <a:lnTo>
                    <a:pt x="623176" y="141795"/>
                  </a:lnTo>
                  <a:close/>
                </a:path>
                <a:path w="720090" h="147955">
                  <a:moveTo>
                    <a:pt x="647306" y="142938"/>
                  </a:moveTo>
                  <a:lnTo>
                    <a:pt x="631647" y="142201"/>
                  </a:lnTo>
                  <a:lnTo>
                    <a:pt x="631545" y="144246"/>
                  </a:lnTo>
                  <a:lnTo>
                    <a:pt x="647204" y="144983"/>
                  </a:lnTo>
                  <a:lnTo>
                    <a:pt x="647306" y="142938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44"/>
                  </a:lnTo>
                  <a:lnTo>
                    <a:pt x="655688" y="145389"/>
                  </a:lnTo>
                  <a:lnTo>
                    <a:pt x="671347" y="146126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53" y="145148"/>
                  </a:moveTo>
                  <a:lnTo>
                    <a:pt x="679907" y="144487"/>
                  </a:lnTo>
                  <a:lnTo>
                    <a:pt x="679831" y="146532"/>
                  </a:lnTo>
                  <a:lnTo>
                    <a:pt x="695490" y="147193"/>
                  </a:lnTo>
                  <a:lnTo>
                    <a:pt x="695553" y="145148"/>
                  </a:lnTo>
                  <a:close/>
                </a:path>
                <a:path w="720090" h="147955">
                  <a:moveTo>
                    <a:pt x="719721" y="145516"/>
                  </a:moveTo>
                  <a:lnTo>
                    <a:pt x="704062" y="145275"/>
                  </a:lnTo>
                  <a:lnTo>
                    <a:pt x="703999" y="147320"/>
                  </a:lnTo>
                  <a:lnTo>
                    <a:pt x="719670" y="147561"/>
                  </a:lnTo>
                  <a:lnTo>
                    <a:pt x="719721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50" name="Graphic 24">
              <a:extLst>
                <a:ext uri="{FF2B5EF4-FFF2-40B4-BE49-F238E27FC236}">
                  <a16:creationId xmlns:a16="http://schemas.microsoft.com/office/drawing/2014/main" id="{4B2BBCCE-5E40-C49F-6322-336CFCAE97E5}"/>
                </a:ext>
              </a:extLst>
            </p:cNvPr>
            <p:cNvSpPr/>
            <p:nvPr/>
          </p:nvSpPr>
          <p:spPr>
            <a:xfrm>
              <a:off x="1445995" y="3055449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3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51" name="Graphic 25">
              <a:extLst>
                <a:ext uri="{FF2B5EF4-FFF2-40B4-BE49-F238E27FC236}">
                  <a16:creationId xmlns:a16="http://schemas.microsoft.com/office/drawing/2014/main" id="{21BDFCD0-D865-51F0-F6D8-908FA8485828}"/>
                </a:ext>
              </a:extLst>
            </p:cNvPr>
            <p:cNvSpPr/>
            <p:nvPr/>
          </p:nvSpPr>
          <p:spPr>
            <a:xfrm>
              <a:off x="1639251" y="2913177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24"/>
                  </a:moveTo>
                  <a:lnTo>
                    <a:pt x="15659" y="139179"/>
                  </a:lnTo>
                  <a:lnTo>
                    <a:pt x="0" y="139915"/>
                  </a:lnTo>
                  <a:lnTo>
                    <a:pt x="76" y="141960"/>
                  </a:lnTo>
                  <a:lnTo>
                    <a:pt x="15735" y="141224"/>
                  </a:lnTo>
                  <a:close/>
                </a:path>
                <a:path w="673100" h="142240">
                  <a:moveTo>
                    <a:pt x="39890" y="140068"/>
                  </a:moveTo>
                  <a:lnTo>
                    <a:pt x="39789" y="138023"/>
                  </a:lnTo>
                  <a:lnTo>
                    <a:pt x="24142" y="138772"/>
                  </a:lnTo>
                  <a:lnTo>
                    <a:pt x="24231" y="140817"/>
                  </a:lnTo>
                  <a:lnTo>
                    <a:pt x="39890" y="140068"/>
                  </a:lnTo>
                  <a:close/>
                </a:path>
                <a:path w="673100" h="142240">
                  <a:moveTo>
                    <a:pt x="64033" y="138938"/>
                  </a:moveTo>
                  <a:lnTo>
                    <a:pt x="63919" y="136893"/>
                  </a:lnTo>
                  <a:lnTo>
                    <a:pt x="48272" y="137629"/>
                  </a:lnTo>
                  <a:lnTo>
                    <a:pt x="48374" y="139674"/>
                  </a:lnTo>
                  <a:lnTo>
                    <a:pt x="64033" y="138938"/>
                  </a:lnTo>
                  <a:close/>
                </a:path>
                <a:path w="673100" h="142240">
                  <a:moveTo>
                    <a:pt x="88176" y="137693"/>
                  </a:moveTo>
                  <a:lnTo>
                    <a:pt x="88036" y="135648"/>
                  </a:lnTo>
                  <a:lnTo>
                    <a:pt x="82829" y="136093"/>
                  </a:lnTo>
                  <a:lnTo>
                    <a:pt x="77609" y="136194"/>
                  </a:lnTo>
                  <a:lnTo>
                    <a:pt x="72390" y="136486"/>
                  </a:lnTo>
                  <a:lnTo>
                    <a:pt x="72517" y="138531"/>
                  </a:lnTo>
                  <a:lnTo>
                    <a:pt x="77736" y="138239"/>
                  </a:lnTo>
                  <a:lnTo>
                    <a:pt x="82969" y="138137"/>
                  </a:lnTo>
                  <a:lnTo>
                    <a:pt x="88176" y="137693"/>
                  </a:lnTo>
                  <a:close/>
                </a:path>
                <a:path w="673100" h="142240">
                  <a:moveTo>
                    <a:pt x="112280" y="135750"/>
                  </a:moveTo>
                  <a:lnTo>
                    <a:pt x="112128" y="133705"/>
                  </a:lnTo>
                  <a:lnTo>
                    <a:pt x="96507" y="134962"/>
                  </a:lnTo>
                  <a:lnTo>
                    <a:pt x="96647" y="137007"/>
                  </a:lnTo>
                  <a:lnTo>
                    <a:pt x="112280" y="135750"/>
                  </a:lnTo>
                  <a:close/>
                </a:path>
                <a:path w="673100" h="142240">
                  <a:moveTo>
                    <a:pt x="136372" y="133807"/>
                  </a:moveTo>
                  <a:lnTo>
                    <a:pt x="136194" y="131762"/>
                  </a:lnTo>
                  <a:lnTo>
                    <a:pt x="120586" y="133019"/>
                  </a:lnTo>
                  <a:lnTo>
                    <a:pt x="120738" y="135064"/>
                  </a:lnTo>
                  <a:lnTo>
                    <a:pt x="136372" y="133807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31" y="129590"/>
                  </a:moveTo>
                  <a:lnTo>
                    <a:pt x="184327" y="127558"/>
                  </a:lnTo>
                  <a:lnTo>
                    <a:pt x="173951" y="128790"/>
                  </a:lnTo>
                  <a:lnTo>
                    <a:pt x="168744" y="129133"/>
                  </a:lnTo>
                  <a:lnTo>
                    <a:pt x="168935" y="131178"/>
                  </a:lnTo>
                  <a:lnTo>
                    <a:pt x="174155" y="130835"/>
                  </a:lnTo>
                  <a:lnTo>
                    <a:pt x="184531" y="129590"/>
                  </a:lnTo>
                  <a:close/>
                </a:path>
                <a:path w="673100" h="142240">
                  <a:moveTo>
                    <a:pt x="208546" y="126809"/>
                  </a:moveTo>
                  <a:lnTo>
                    <a:pt x="208305" y="124777"/>
                  </a:lnTo>
                  <a:lnTo>
                    <a:pt x="192747" y="126580"/>
                  </a:lnTo>
                  <a:lnTo>
                    <a:pt x="192963" y="128612"/>
                  </a:lnTo>
                  <a:lnTo>
                    <a:pt x="208546" y="126809"/>
                  </a:lnTo>
                  <a:close/>
                </a:path>
                <a:path w="673100" h="142240">
                  <a:moveTo>
                    <a:pt x="232549" y="124040"/>
                  </a:moveTo>
                  <a:lnTo>
                    <a:pt x="232308" y="122008"/>
                  </a:lnTo>
                  <a:lnTo>
                    <a:pt x="216738" y="123812"/>
                  </a:lnTo>
                  <a:lnTo>
                    <a:pt x="216979" y="125844"/>
                  </a:lnTo>
                  <a:lnTo>
                    <a:pt x="232549" y="124040"/>
                  </a:lnTo>
                  <a:close/>
                </a:path>
                <a:path w="673100" h="142240">
                  <a:moveTo>
                    <a:pt x="256578" y="121259"/>
                  </a:moveTo>
                  <a:lnTo>
                    <a:pt x="256311" y="119227"/>
                  </a:lnTo>
                  <a:lnTo>
                    <a:pt x="240753" y="121031"/>
                  </a:lnTo>
                  <a:lnTo>
                    <a:pt x="241007" y="123063"/>
                  </a:lnTo>
                  <a:lnTo>
                    <a:pt x="256578" y="121259"/>
                  </a:lnTo>
                  <a:close/>
                </a:path>
                <a:path w="673100" h="142240">
                  <a:moveTo>
                    <a:pt x="280492" y="117640"/>
                  </a:moveTo>
                  <a:lnTo>
                    <a:pt x="280187" y="115608"/>
                  </a:lnTo>
                  <a:lnTo>
                    <a:pt x="264706" y="117957"/>
                  </a:lnTo>
                  <a:lnTo>
                    <a:pt x="264985" y="119989"/>
                  </a:lnTo>
                  <a:lnTo>
                    <a:pt x="280492" y="117640"/>
                  </a:lnTo>
                  <a:close/>
                </a:path>
                <a:path w="673100" h="142240">
                  <a:moveTo>
                    <a:pt x="304393" y="114007"/>
                  </a:moveTo>
                  <a:lnTo>
                    <a:pt x="304076" y="111975"/>
                  </a:lnTo>
                  <a:lnTo>
                    <a:pt x="288582" y="114325"/>
                  </a:lnTo>
                  <a:lnTo>
                    <a:pt x="288886" y="116357"/>
                  </a:lnTo>
                  <a:lnTo>
                    <a:pt x="304393" y="114007"/>
                  </a:lnTo>
                  <a:close/>
                </a:path>
                <a:path w="673100" h="142240">
                  <a:moveTo>
                    <a:pt x="328295" y="110375"/>
                  </a:moveTo>
                  <a:lnTo>
                    <a:pt x="327952" y="108356"/>
                  </a:lnTo>
                  <a:lnTo>
                    <a:pt x="312458" y="110705"/>
                  </a:lnTo>
                  <a:lnTo>
                    <a:pt x="312788" y="112725"/>
                  </a:lnTo>
                  <a:lnTo>
                    <a:pt x="328295" y="110375"/>
                  </a:lnTo>
                  <a:close/>
                </a:path>
                <a:path w="673100" h="142240">
                  <a:moveTo>
                    <a:pt x="352056" y="105930"/>
                  </a:moveTo>
                  <a:lnTo>
                    <a:pt x="351688" y="103911"/>
                  </a:lnTo>
                  <a:lnTo>
                    <a:pt x="336296" y="106832"/>
                  </a:lnTo>
                  <a:lnTo>
                    <a:pt x="336651" y="108851"/>
                  </a:lnTo>
                  <a:lnTo>
                    <a:pt x="352056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02"/>
                  </a:lnTo>
                  <a:lnTo>
                    <a:pt x="360019" y="102323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42" y="96748"/>
                  </a:moveTo>
                  <a:lnTo>
                    <a:pt x="399110" y="94742"/>
                  </a:lnTo>
                  <a:lnTo>
                    <a:pt x="394042" y="95999"/>
                  </a:lnTo>
                  <a:lnTo>
                    <a:pt x="388874" y="96799"/>
                  </a:lnTo>
                  <a:lnTo>
                    <a:pt x="383755" y="97828"/>
                  </a:lnTo>
                  <a:lnTo>
                    <a:pt x="384162" y="99834"/>
                  </a:lnTo>
                  <a:lnTo>
                    <a:pt x="389293" y="98806"/>
                  </a:lnTo>
                  <a:lnTo>
                    <a:pt x="394462" y="98005"/>
                  </a:lnTo>
                  <a:lnTo>
                    <a:pt x="399542" y="96748"/>
                  </a:lnTo>
                  <a:close/>
                </a:path>
                <a:path w="673100" h="142240">
                  <a:moveTo>
                    <a:pt x="423113" y="91338"/>
                  </a:moveTo>
                  <a:lnTo>
                    <a:pt x="422656" y="89331"/>
                  </a:lnTo>
                  <a:lnTo>
                    <a:pt x="407377" y="92849"/>
                  </a:lnTo>
                  <a:lnTo>
                    <a:pt x="407822" y="94843"/>
                  </a:lnTo>
                  <a:lnTo>
                    <a:pt x="423113" y="91338"/>
                  </a:lnTo>
                  <a:close/>
                </a:path>
                <a:path w="673100" h="142240">
                  <a:moveTo>
                    <a:pt x="446684" y="85928"/>
                  </a:moveTo>
                  <a:lnTo>
                    <a:pt x="446189" y="83934"/>
                  </a:lnTo>
                  <a:lnTo>
                    <a:pt x="430923" y="87439"/>
                  </a:lnTo>
                  <a:lnTo>
                    <a:pt x="431393" y="89433"/>
                  </a:lnTo>
                  <a:lnTo>
                    <a:pt x="446684" y="85928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65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20"/>
                  </a:moveTo>
                  <a:lnTo>
                    <a:pt x="492861" y="71539"/>
                  </a:lnTo>
                  <a:lnTo>
                    <a:pt x="477748" y="75641"/>
                  </a:lnTo>
                  <a:lnTo>
                    <a:pt x="478282" y="77622"/>
                  </a:lnTo>
                  <a:lnTo>
                    <a:pt x="493420" y="73520"/>
                  </a:lnTo>
                  <a:close/>
                </a:path>
                <a:path w="673100" h="142240">
                  <a:moveTo>
                    <a:pt x="516610" y="66649"/>
                  </a:moveTo>
                  <a:lnTo>
                    <a:pt x="516013" y="64693"/>
                  </a:lnTo>
                  <a:lnTo>
                    <a:pt x="511022" y="66230"/>
                  </a:lnTo>
                  <a:lnTo>
                    <a:pt x="506082" y="67919"/>
                  </a:lnTo>
                  <a:lnTo>
                    <a:pt x="501053" y="69316"/>
                  </a:lnTo>
                  <a:lnTo>
                    <a:pt x="501624" y="71285"/>
                  </a:lnTo>
                  <a:lnTo>
                    <a:pt x="506653" y="69875"/>
                  </a:lnTo>
                  <a:lnTo>
                    <a:pt x="511619" y="68186"/>
                  </a:lnTo>
                  <a:lnTo>
                    <a:pt x="516610" y="66649"/>
                  </a:lnTo>
                  <a:close/>
                </a:path>
                <a:path w="673100" h="142240">
                  <a:moveTo>
                    <a:pt x="539686" y="59397"/>
                  </a:moveTo>
                  <a:lnTo>
                    <a:pt x="539051" y="57454"/>
                  </a:lnTo>
                  <a:lnTo>
                    <a:pt x="524116" y="62153"/>
                  </a:lnTo>
                  <a:lnTo>
                    <a:pt x="524725" y="64109"/>
                  </a:lnTo>
                  <a:lnTo>
                    <a:pt x="539686" y="59397"/>
                  </a:lnTo>
                  <a:close/>
                </a:path>
                <a:path w="673100" h="142240">
                  <a:moveTo>
                    <a:pt x="562546" y="51498"/>
                  </a:moveTo>
                  <a:lnTo>
                    <a:pt x="561860" y="49568"/>
                  </a:lnTo>
                  <a:lnTo>
                    <a:pt x="547128" y="54876"/>
                  </a:lnTo>
                  <a:lnTo>
                    <a:pt x="547789" y="56819"/>
                  </a:lnTo>
                  <a:lnTo>
                    <a:pt x="562546" y="51498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38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31" y="24269"/>
                  </a:moveTo>
                  <a:lnTo>
                    <a:pt x="628954" y="22415"/>
                  </a:lnTo>
                  <a:lnTo>
                    <a:pt x="614730" y="28943"/>
                  </a:lnTo>
                  <a:lnTo>
                    <a:pt x="615556" y="30822"/>
                  </a:lnTo>
                  <a:lnTo>
                    <a:pt x="629831" y="24269"/>
                  </a:lnTo>
                  <a:close/>
                </a:path>
                <a:path w="673100" h="142240">
                  <a:moveTo>
                    <a:pt x="651560" y="13601"/>
                  </a:moveTo>
                  <a:lnTo>
                    <a:pt x="650608" y="11785"/>
                  </a:lnTo>
                  <a:lnTo>
                    <a:pt x="636663" y="18872"/>
                  </a:lnTo>
                  <a:lnTo>
                    <a:pt x="637552" y="20713"/>
                  </a:lnTo>
                  <a:lnTo>
                    <a:pt x="651560" y="13601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48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52" name="Image 26">
              <a:extLst>
                <a:ext uri="{FF2B5EF4-FFF2-40B4-BE49-F238E27FC236}">
                  <a16:creationId xmlns:a16="http://schemas.microsoft.com/office/drawing/2014/main" id="{518C94B8-EA35-4FB3-490B-E5A7202CB53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0142" y="1034577"/>
              <a:ext cx="498285" cy="344925"/>
            </a:xfrm>
            <a:prstGeom prst="rect">
              <a:avLst/>
            </a:prstGeom>
          </p:spPr>
        </p:pic>
        <p:pic>
          <p:nvPicPr>
            <p:cNvPr id="2053" name="Image 27">
              <a:extLst>
                <a:ext uri="{FF2B5EF4-FFF2-40B4-BE49-F238E27FC236}">
                  <a16:creationId xmlns:a16="http://schemas.microsoft.com/office/drawing/2014/main" id="{EE4E4E77-748B-FE47-AF77-37E4B2C1B3D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53" y="1034359"/>
              <a:ext cx="497988" cy="344704"/>
            </a:xfrm>
            <a:prstGeom prst="rect">
              <a:avLst/>
            </a:prstGeom>
          </p:spPr>
        </p:pic>
        <p:pic>
          <p:nvPicPr>
            <p:cNvPr id="2054" name="Image 28">
              <a:extLst>
                <a:ext uri="{FF2B5EF4-FFF2-40B4-BE49-F238E27FC236}">
                  <a16:creationId xmlns:a16="http://schemas.microsoft.com/office/drawing/2014/main" id="{7B853157-14D6-69D6-37A8-1A59222ED79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1324" y="1215393"/>
              <a:ext cx="139141" cy="162890"/>
            </a:xfrm>
            <a:prstGeom prst="rect">
              <a:avLst/>
            </a:prstGeom>
          </p:spPr>
        </p:pic>
        <p:pic>
          <p:nvPicPr>
            <p:cNvPr id="2055" name="Image 29">
              <a:extLst>
                <a:ext uri="{FF2B5EF4-FFF2-40B4-BE49-F238E27FC236}">
                  <a16:creationId xmlns:a16="http://schemas.microsoft.com/office/drawing/2014/main" id="{063DB556-214B-C42B-0C0A-4C96655E718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9001" y="1215334"/>
              <a:ext cx="190742" cy="162949"/>
            </a:xfrm>
            <a:prstGeom prst="rect">
              <a:avLst/>
            </a:prstGeom>
          </p:spPr>
        </p:pic>
        <p:pic>
          <p:nvPicPr>
            <p:cNvPr id="2056" name="Image 30">
              <a:extLst>
                <a:ext uri="{FF2B5EF4-FFF2-40B4-BE49-F238E27FC236}">
                  <a16:creationId xmlns:a16="http://schemas.microsoft.com/office/drawing/2014/main" id="{95DFA859-D8C9-3350-7B38-E4772301F68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1147" y="1215400"/>
              <a:ext cx="99428" cy="162877"/>
            </a:xfrm>
            <a:prstGeom prst="rect">
              <a:avLst/>
            </a:prstGeom>
          </p:spPr>
        </p:pic>
        <p:pic>
          <p:nvPicPr>
            <p:cNvPr id="2057" name="Image 31">
              <a:extLst>
                <a:ext uri="{FF2B5EF4-FFF2-40B4-BE49-F238E27FC236}">
                  <a16:creationId xmlns:a16="http://schemas.microsoft.com/office/drawing/2014/main" id="{787D1E6E-3C0D-EF6E-AD80-3FAB4C04BA0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1262" y="1215396"/>
              <a:ext cx="94424" cy="162877"/>
            </a:xfrm>
            <a:prstGeom prst="rect">
              <a:avLst/>
            </a:prstGeom>
          </p:spPr>
        </p:pic>
        <p:pic>
          <p:nvPicPr>
            <p:cNvPr id="2058" name="Image 32">
              <a:extLst>
                <a:ext uri="{FF2B5EF4-FFF2-40B4-BE49-F238E27FC236}">
                  <a16:creationId xmlns:a16="http://schemas.microsoft.com/office/drawing/2014/main" id="{B95E16E7-DE73-B541-BC4B-A6567064370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04004" y="769009"/>
              <a:ext cx="228879" cy="67271"/>
            </a:xfrm>
            <a:prstGeom prst="rect">
              <a:avLst/>
            </a:prstGeom>
          </p:spPr>
        </p:pic>
        <p:sp>
          <p:nvSpPr>
            <p:cNvPr id="2059" name="Graphic 33">
              <a:extLst>
                <a:ext uri="{FF2B5EF4-FFF2-40B4-BE49-F238E27FC236}">
                  <a16:creationId xmlns:a16="http://schemas.microsoft.com/office/drawing/2014/main" id="{D2672B90-CA78-DDA5-7277-C8684DFA1FB3}"/>
                </a:ext>
              </a:extLst>
            </p:cNvPr>
            <p:cNvSpPr/>
            <p:nvPr/>
          </p:nvSpPr>
          <p:spPr>
            <a:xfrm>
              <a:off x="1287537" y="682117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79"/>
                  </a:moveTo>
                  <a:lnTo>
                    <a:pt x="411175" y="443179"/>
                  </a:lnTo>
                  <a:lnTo>
                    <a:pt x="411175" y="445960"/>
                  </a:lnTo>
                  <a:lnTo>
                    <a:pt x="414172" y="445960"/>
                  </a:lnTo>
                  <a:lnTo>
                    <a:pt x="414172" y="457034"/>
                  </a:lnTo>
                  <a:lnTo>
                    <a:pt x="417258" y="457034"/>
                  </a:lnTo>
                  <a:lnTo>
                    <a:pt x="417258" y="445960"/>
                  </a:lnTo>
                  <a:lnTo>
                    <a:pt x="420255" y="445960"/>
                  </a:lnTo>
                  <a:lnTo>
                    <a:pt x="420255" y="443179"/>
                  </a:lnTo>
                  <a:close/>
                </a:path>
                <a:path w="462280" h="457834">
                  <a:moveTo>
                    <a:pt x="436905" y="457034"/>
                  </a:moveTo>
                  <a:lnTo>
                    <a:pt x="435711" y="449414"/>
                  </a:lnTo>
                  <a:lnTo>
                    <a:pt x="434682" y="442925"/>
                  </a:lnTo>
                  <a:lnTo>
                    <a:pt x="432422" y="442925"/>
                  </a:lnTo>
                  <a:lnTo>
                    <a:pt x="428853" y="451345"/>
                  </a:lnTo>
                  <a:lnTo>
                    <a:pt x="428078" y="449414"/>
                  </a:lnTo>
                  <a:lnTo>
                    <a:pt x="425462" y="442925"/>
                  </a:lnTo>
                  <a:lnTo>
                    <a:pt x="423202" y="442925"/>
                  </a:lnTo>
                  <a:lnTo>
                    <a:pt x="420725" y="457034"/>
                  </a:lnTo>
                  <a:lnTo>
                    <a:pt x="423824" y="457034"/>
                  </a:lnTo>
                  <a:lnTo>
                    <a:pt x="425030" y="449414"/>
                  </a:lnTo>
                  <a:lnTo>
                    <a:pt x="428231" y="457212"/>
                  </a:lnTo>
                  <a:lnTo>
                    <a:pt x="429475" y="457212"/>
                  </a:lnTo>
                  <a:lnTo>
                    <a:pt x="431952" y="451345"/>
                  </a:lnTo>
                  <a:lnTo>
                    <a:pt x="432752" y="449414"/>
                  </a:lnTo>
                  <a:lnTo>
                    <a:pt x="433806" y="457034"/>
                  </a:lnTo>
                  <a:lnTo>
                    <a:pt x="436905" y="457034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806"/>
                  </a:lnTo>
                  <a:lnTo>
                    <a:pt x="118630" y="243497"/>
                  </a:lnTo>
                  <a:lnTo>
                    <a:pt x="131178" y="229539"/>
                  </a:lnTo>
                  <a:lnTo>
                    <a:pt x="160985" y="209194"/>
                  </a:lnTo>
                  <a:lnTo>
                    <a:pt x="194741" y="196456"/>
                  </a:lnTo>
                  <a:lnTo>
                    <a:pt x="231063" y="192036"/>
                  </a:lnTo>
                  <a:lnTo>
                    <a:pt x="267411" y="196456"/>
                  </a:lnTo>
                  <a:lnTo>
                    <a:pt x="301167" y="209207"/>
                  </a:lnTo>
                  <a:lnTo>
                    <a:pt x="330987" y="229565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33"/>
                  </a:lnTo>
                  <a:lnTo>
                    <a:pt x="279247" y="159664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71"/>
                  </a:lnTo>
                  <a:lnTo>
                    <a:pt x="99783" y="205917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101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60" name="Image 34">
              <a:extLst>
                <a:ext uri="{FF2B5EF4-FFF2-40B4-BE49-F238E27FC236}">
                  <a16:creationId xmlns:a16="http://schemas.microsoft.com/office/drawing/2014/main" id="{01337720-501D-5B90-4297-9E110CFAD5E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4152" y="463877"/>
              <a:ext cx="182876" cy="114833"/>
            </a:xfrm>
            <a:prstGeom prst="rect">
              <a:avLst/>
            </a:prstGeom>
          </p:spPr>
        </p:pic>
      </p:grpSp>
      <p:sp>
        <p:nvSpPr>
          <p:cNvPr id="2061" name="Rectangle 22">
            <a:extLst>
              <a:ext uri="{FF2B5EF4-FFF2-40B4-BE49-F238E27FC236}">
                <a16:creationId xmlns:a16="http://schemas.microsoft.com/office/drawing/2014/main" id="{EE6D7835-0E5A-9349-922A-7B5F8E26F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041" y="850264"/>
            <a:ext cx="8477328" cy="35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2" name="Rectangle 23">
            <a:extLst>
              <a:ext uri="{FF2B5EF4-FFF2-40B4-BE49-F238E27FC236}">
                <a16:creationId xmlns:a16="http://schemas.microsoft.com/office/drawing/2014/main" id="{8C63B45F-4230-EB21-11C9-3DF3E55F4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542" y="793684"/>
            <a:ext cx="847732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r>
              <a:rPr kumimoji="0" lang="ca-ES" altLang="en-US" sz="3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Metro</a:t>
            </a:r>
            <a:endParaRPr kumimoji="0" lang="ca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89" name="Image 49" descr="A yellow peel on a white background&#10;&#10;Description automatically generated">
            <a:extLst>
              <a:ext uri="{FF2B5EF4-FFF2-40B4-BE49-F238E27FC236}">
                <a16:creationId xmlns:a16="http://schemas.microsoft.com/office/drawing/2014/main" id="{D7A54767-D97B-F0C1-EF0C-759C71B03033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18" y="2000067"/>
            <a:ext cx="3212046" cy="92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03CFCA02-B019-B6D4-DEF3-7B236308122B}"/>
              </a:ext>
            </a:extLst>
          </p:cNvPr>
          <p:cNvGrpSpPr>
            <a:grpSpLocks/>
          </p:cNvGrpSpPr>
          <p:nvPr/>
        </p:nvGrpSpPr>
        <p:grpSpPr>
          <a:xfrm>
            <a:off x="5088847" y="3271754"/>
            <a:ext cx="2105204" cy="2418258"/>
            <a:chOff x="0" y="0"/>
            <a:chExt cx="3037205" cy="3150235"/>
          </a:xfrm>
        </p:grpSpPr>
        <p:sp>
          <p:nvSpPr>
            <p:cNvPr id="2064" name="Graphic 51">
              <a:extLst>
                <a:ext uri="{FF2B5EF4-FFF2-40B4-BE49-F238E27FC236}">
                  <a16:creationId xmlns:a16="http://schemas.microsoft.com/office/drawing/2014/main" id="{2C2DC495-B86A-B023-D6FE-657B4EB03187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5" name="Graphic 52">
              <a:extLst>
                <a:ext uri="{FF2B5EF4-FFF2-40B4-BE49-F238E27FC236}">
                  <a16:creationId xmlns:a16="http://schemas.microsoft.com/office/drawing/2014/main" id="{CF953687-3B96-EB32-6427-923B1A65F44F}"/>
                </a:ext>
              </a:extLst>
            </p:cNvPr>
            <p:cNvSpPr/>
            <p:nvPr/>
          </p:nvSpPr>
          <p:spPr>
            <a:xfrm>
              <a:off x="1184211" y="4761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6" name="Graphic 53">
              <a:extLst>
                <a:ext uri="{FF2B5EF4-FFF2-40B4-BE49-F238E27FC236}">
                  <a16:creationId xmlns:a16="http://schemas.microsoft.com/office/drawing/2014/main" id="{59B35E5D-2A43-C13B-7921-A696FA508345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299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4"/>
                  </a:lnTo>
                  <a:lnTo>
                    <a:pt x="457798" y="25003"/>
                  </a:lnTo>
                  <a:lnTo>
                    <a:pt x="334289" y="25399"/>
                  </a:lnTo>
                  <a:lnTo>
                    <a:pt x="193342" y="21431"/>
                  </a:lnTo>
                  <a:lnTo>
                    <a:pt x="88287" y="12699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299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7" name="Graphic 54">
              <a:extLst>
                <a:ext uri="{FF2B5EF4-FFF2-40B4-BE49-F238E27FC236}">
                  <a16:creationId xmlns:a16="http://schemas.microsoft.com/office/drawing/2014/main" id="{C8B62E97-1C02-A37D-A349-8FBA00E5DC6C}"/>
                </a:ext>
              </a:extLst>
            </p:cNvPr>
            <p:cNvSpPr/>
            <p:nvPr/>
          </p:nvSpPr>
          <p:spPr>
            <a:xfrm>
              <a:off x="1099903" y="4761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68" name="Graphic 55">
              <a:extLst>
                <a:ext uri="{FF2B5EF4-FFF2-40B4-BE49-F238E27FC236}">
                  <a16:creationId xmlns:a16="http://schemas.microsoft.com/office/drawing/2014/main" id="{2DE80131-0E03-403D-60C0-EDFBCCD525FE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0" name="Graphic 56">
              <a:extLst>
                <a:ext uri="{FF2B5EF4-FFF2-40B4-BE49-F238E27FC236}">
                  <a16:creationId xmlns:a16="http://schemas.microsoft.com/office/drawing/2014/main" id="{3BCD47CA-5991-259E-DBF0-E48AEF91769B}"/>
                </a:ext>
              </a:extLst>
            </p:cNvPr>
            <p:cNvSpPr/>
            <p:nvPr/>
          </p:nvSpPr>
          <p:spPr>
            <a:xfrm>
              <a:off x="674118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1" name="Graphic 57">
              <a:extLst>
                <a:ext uri="{FF2B5EF4-FFF2-40B4-BE49-F238E27FC236}">
                  <a16:creationId xmlns:a16="http://schemas.microsoft.com/office/drawing/2014/main" id="{C89886CA-C6B9-5A2C-2133-C68497311333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2" name="Graphic 58">
              <a:extLst>
                <a:ext uri="{FF2B5EF4-FFF2-40B4-BE49-F238E27FC236}">
                  <a16:creationId xmlns:a16="http://schemas.microsoft.com/office/drawing/2014/main" id="{5E7E45C2-3170-6112-AAC4-7BFCD33EC130}"/>
                </a:ext>
              </a:extLst>
            </p:cNvPr>
            <p:cNvSpPr/>
            <p:nvPr/>
          </p:nvSpPr>
          <p:spPr>
            <a:xfrm>
              <a:off x="717824" y="2908605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93" y="5715"/>
                  </a:lnTo>
                  <a:lnTo>
                    <a:pt x="5486" y="2870"/>
                  </a:lnTo>
                  <a:lnTo>
                    <a:pt x="1206" y="0"/>
                  </a:lnTo>
                  <a:lnTo>
                    <a:pt x="0" y="1663"/>
                  </a:lnTo>
                  <a:lnTo>
                    <a:pt x="4419" y="4622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87" y="19634"/>
                  </a:moveTo>
                  <a:lnTo>
                    <a:pt x="31076" y="17221"/>
                  </a:lnTo>
                  <a:lnTo>
                    <a:pt x="26365" y="14960"/>
                  </a:lnTo>
                  <a:lnTo>
                    <a:pt x="21818" y="12420"/>
                  </a:lnTo>
                  <a:lnTo>
                    <a:pt x="20828" y="14211"/>
                  </a:lnTo>
                  <a:lnTo>
                    <a:pt x="25400" y="16776"/>
                  </a:lnTo>
                  <a:lnTo>
                    <a:pt x="30124" y="19037"/>
                  </a:lnTo>
                  <a:lnTo>
                    <a:pt x="34772" y="21463"/>
                  </a:lnTo>
                  <a:lnTo>
                    <a:pt x="35687" y="19634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44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84"/>
                  </a:moveTo>
                  <a:lnTo>
                    <a:pt x="65189" y="33515"/>
                  </a:lnTo>
                  <a:lnTo>
                    <a:pt x="64363" y="35394"/>
                  </a:lnTo>
                  <a:lnTo>
                    <a:pt x="78879" y="41376"/>
                  </a:lnTo>
                  <a:lnTo>
                    <a:pt x="79654" y="39484"/>
                  </a:lnTo>
                  <a:close/>
                </a:path>
                <a:path w="720090" h="147955">
                  <a:moveTo>
                    <a:pt x="102095" y="48387"/>
                  </a:moveTo>
                  <a:lnTo>
                    <a:pt x="97155" y="46710"/>
                  </a:lnTo>
                  <a:lnTo>
                    <a:pt x="92341" y="44678"/>
                  </a:lnTo>
                  <a:lnTo>
                    <a:pt x="87515" y="42697"/>
                  </a:lnTo>
                  <a:lnTo>
                    <a:pt x="86753" y="44602"/>
                  </a:lnTo>
                  <a:lnTo>
                    <a:pt x="91592" y="46583"/>
                  </a:lnTo>
                  <a:lnTo>
                    <a:pt x="96418" y="48615"/>
                  </a:lnTo>
                  <a:lnTo>
                    <a:pt x="101371" y="50304"/>
                  </a:lnTo>
                  <a:lnTo>
                    <a:pt x="102095" y="48387"/>
                  </a:lnTo>
                  <a:close/>
                </a:path>
                <a:path w="720090" h="147955">
                  <a:moveTo>
                    <a:pt x="124815" y="56578"/>
                  </a:moveTo>
                  <a:lnTo>
                    <a:pt x="110083" y="51269"/>
                  </a:lnTo>
                  <a:lnTo>
                    <a:pt x="109372" y="53187"/>
                  </a:lnTo>
                  <a:lnTo>
                    <a:pt x="124129" y="58508"/>
                  </a:lnTo>
                  <a:lnTo>
                    <a:pt x="124815" y="56578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24"/>
                  </a:moveTo>
                  <a:lnTo>
                    <a:pt x="155803" y="66725"/>
                  </a:lnTo>
                  <a:lnTo>
                    <a:pt x="155194" y="68681"/>
                  </a:lnTo>
                  <a:lnTo>
                    <a:pt x="170154" y="73393"/>
                  </a:lnTo>
                  <a:lnTo>
                    <a:pt x="170751" y="71424"/>
                  </a:lnTo>
                  <a:close/>
                </a:path>
                <a:path w="720090" h="147955">
                  <a:moveTo>
                    <a:pt x="193979" y="77990"/>
                  </a:moveTo>
                  <a:lnTo>
                    <a:pt x="178866" y="73888"/>
                  </a:lnTo>
                  <a:lnTo>
                    <a:pt x="178295" y="75857"/>
                  </a:lnTo>
                  <a:lnTo>
                    <a:pt x="193433" y="79959"/>
                  </a:lnTo>
                  <a:lnTo>
                    <a:pt x="193979" y="77990"/>
                  </a:lnTo>
                  <a:close/>
                </a:path>
                <a:path w="720090" h="147955">
                  <a:moveTo>
                    <a:pt x="217297" y="84315"/>
                  </a:moveTo>
                  <a:lnTo>
                    <a:pt x="202171" y="80213"/>
                  </a:lnTo>
                  <a:lnTo>
                    <a:pt x="201637" y="82194"/>
                  </a:lnTo>
                  <a:lnTo>
                    <a:pt x="216776" y="86296"/>
                  </a:lnTo>
                  <a:lnTo>
                    <a:pt x="217297" y="84315"/>
                  </a:lnTo>
                  <a:close/>
                </a:path>
                <a:path w="720090" h="147955">
                  <a:moveTo>
                    <a:pt x="240728" y="90106"/>
                  </a:moveTo>
                  <a:lnTo>
                    <a:pt x="225475" y="86537"/>
                  </a:lnTo>
                  <a:lnTo>
                    <a:pt x="224980" y="88519"/>
                  </a:lnTo>
                  <a:lnTo>
                    <a:pt x="240245" y="92100"/>
                  </a:lnTo>
                  <a:lnTo>
                    <a:pt x="240728" y="90106"/>
                  </a:lnTo>
                  <a:close/>
                </a:path>
                <a:path w="720090" h="147955">
                  <a:moveTo>
                    <a:pt x="264274" y="95516"/>
                  </a:moveTo>
                  <a:lnTo>
                    <a:pt x="249008" y="92011"/>
                  </a:lnTo>
                  <a:lnTo>
                    <a:pt x="248539" y="94005"/>
                  </a:lnTo>
                  <a:lnTo>
                    <a:pt x="263829" y="97510"/>
                  </a:lnTo>
                  <a:lnTo>
                    <a:pt x="264274" y="95516"/>
                  </a:lnTo>
                  <a:close/>
                </a:path>
                <a:path w="720090" h="147955">
                  <a:moveTo>
                    <a:pt x="287820" y="100812"/>
                  </a:moveTo>
                  <a:lnTo>
                    <a:pt x="282689" y="99847"/>
                  </a:lnTo>
                  <a:lnTo>
                    <a:pt x="277634" y="98539"/>
                  </a:lnTo>
                  <a:lnTo>
                    <a:pt x="272529" y="97421"/>
                  </a:lnTo>
                  <a:lnTo>
                    <a:pt x="272097" y="99415"/>
                  </a:lnTo>
                  <a:lnTo>
                    <a:pt x="277202" y="100545"/>
                  </a:lnTo>
                  <a:lnTo>
                    <a:pt x="282270" y="101854"/>
                  </a:lnTo>
                  <a:lnTo>
                    <a:pt x="287401" y="102819"/>
                  </a:lnTo>
                  <a:lnTo>
                    <a:pt x="287820" y="100812"/>
                  </a:lnTo>
                  <a:close/>
                </a:path>
                <a:path w="720090" h="147955">
                  <a:moveTo>
                    <a:pt x="311556" y="105321"/>
                  </a:moveTo>
                  <a:lnTo>
                    <a:pt x="296164" y="102400"/>
                  </a:lnTo>
                  <a:lnTo>
                    <a:pt x="295757" y="104406"/>
                  </a:lnTo>
                  <a:lnTo>
                    <a:pt x="311162" y="107327"/>
                  </a:lnTo>
                  <a:lnTo>
                    <a:pt x="311556" y="105321"/>
                  </a:lnTo>
                  <a:close/>
                </a:path>
                <a:path w="720090" h="147955">
                  <a:moveTo>
                    <a:pt x="335292" y="109829"/>
                  </a:moveTo>
                  <a:lnTo>
                    <a:pt x="319900" y="106895"/>
                  </a:lnTo>
                  <a:lnTo>
                    <a:pt x="319519" y="108915"/>
                  </a:lnTo>
                  <a:lnTo>
                    <a:pt x="334924" y="111836"/>
                  </a:lnTo>
                  <a:lnTo>
                    <a:pt x="335292" y="109829"/>
                  </a:lnTo>
                  <a:close/>
                </a:path>
                <a:path w="720090" h="147955">
                  <a:moveTo>
                    <a:pt x="359067" y="114007"/>
                  </a:moveTo>
                  <a:lnTo>
                    <a:pt x="353898" y="113258"/>
                  </a:lnTo>
                  <a:lnTo>
                    <a:pt x="348742" y="112445"/>
                  </a:lnTo>
                  <a:lnTo>
                    <a:pt x="343623" y="111404"/>
                  </a:lnTo>
                  <a:lnTo>
                    <a:pt x="343268" y="113423"/>
                  </a:lnTo>
                  <a:lnTo>
                    <a:pt x="348386" y="114465"/>
                  </a:lnTo>
                  <a:lnTo>
                    <a:pt x="353555" y="115277"/>
                  </a:lnTo>
                  <a:lnTo>
                    <a:pt x="358724" y="116027"/>
                  </a:lnTo>
                  <a:lnTo>
                    <a:pt x="359067" y="114007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59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78"/>
                  </a:lnTo>
                  <a:lnTo>
                    <a:pt x="406819" y="121259"/>
                  </a:lnTo>
                  <a:close/>
                </a:path>
                <a:path w="720090" h="147955">
                  <a:moveTo>
                    <a:pt x="430745" y="124637"/>
                  </a:moveTo>
                  <a:lnTo>
                    <a:pt x="425551" y="124104"/>
                  </a:lnTo>
                  <a:lnTo>
                    <a:pt x="420382" y="123355"/>
                  </a:lnTo>
                  <a:lnTo>
                    <a:pt x="415226" y="122529"/>
                  </a:lnTo>
                  <a:lnTo>
                    <a:pt x="414947" y="124561"/>
                  </a:lnTo>
                  <a:lnTo>
                    <a:pt x="420116" y="125387"/>
                  </a:lnTo>
                  <a:lnTo>
                    <a:pt x="425284" y="126136"/>
                  </a:lnTo>
                  <a:lnTo>
                    <a:pt x="430479" y="126669"/>
                  </a:lnTo>
                  <a:lnTo>
                    <a:pt x="430745" y="124637"/>
                  </a:lnTo>
                  <a:close/>
                </a:path>
                <a:path w="720090" h="147955">
                  <a:moveTo>
                    <a:pt x="454748" y="127393"/>
                  </a:moveTo>
                  <a:lnTo>
                    <a:pt x="439178" y="125603"/>
                  </a:lnTo>
                  <a:lnTo>
                    <a:pt x="438924" y="127635"/>
                  </a:lnTo>
                  <a:lnTo>
                    <a:pt x="454507" y="129438"/>
                  </a:lnTo>
                  <a:lnTo>
                    <a:pt x="454748" y="127393"/>
                  </a:lnTo>
                  <a:close/>
                </a:path>
                <a:path w="720090" h="147955">
                  <a:moveTo>
                    <a:pt x="478739" y="130175"/>
                  </a:moveTo>
                  <a:lnTo>
                    <a:pt x="463181" y="128384"/>
                  </a:lnTo>
                  <a:lnTo>
                    <a:pt x="462940" y="130416"/>
                  </a:lnTo>
                  <a:lnTo>
                    <a:pt x="478523" y="132219"/>
                  </a:lnTo>
                  <a:lnTo>
                    <a:pt x="478739" y="130175"/>
                  </a:lnTo>
                  <a:close/>
                </a:path>
                <a:path w="720090" h="147955">
                  <a:moveTo>
                    <a:pt x="502729" y="132943"/>
                  </a:moveTo>
                  <a:lnTo>
                    <a:pt x="487172" y="131152"/>
                  </a:lnTo>
                  <a:lnTo>
                    <a:pt x="486956" y="133184"/>
                  </a:lnTo>
                  <a:lnTo>
                    <a:pt x="502539" y="134988"/>
                  </a:lnTo>
                  <a:lnTo>
                    <a:pt x="502729" y="132943"/>
                  </a:lnTo>
                  <a:close/>
                </a:path>
                <a:path w="720090" h="147955">
                  <a:moveTo>
                    <a:pt x="526796" y="134975"/>
                  </a:moveTo>
                  <a:lnTo>
                    <a:pt x="511175" y="133705"/>
                  </a:lnTo>
                  <a:lnTo>
                    <a:pt x="510984" y="135750"/>
                  </a:lnTo>
                  <a:lnTo>
                    <a:pt x="526618" y="137007"/>
                  </a:lnTo>
                  <a:lnTo>
                    <a:pt x="526796" y="134975"/>
                  </a:lnTo>
                  <a:close/>
                </a:path>
                <a:path w="720090" h="147955">
                  <a:moveTo>
                    <a:pt x="550887" y="136906"/>
                  </a:moveTo>
                  <a:lnTo>
                    <a:pt x="535266" y="135648"/>
                  </a:lnTo>
                  <a:lnTo>
                    <a:pt x="535089" y="137693"/>
                  </a:lnTo>
                  <a:lnTo>
                    <a:pt x="550722" y="138950"/>
                  </a:lnTo>
                  <a:lnTo>
                    <a:pt x="550887" y="136906"/>
                  </a:lnTo>
                  <a:close/>
                </a:path>
                <a:path w="720090" h="147955">
                  <a:moveTo>
                    <a:pt x="574954" y="138849"/>
                  </a:moveTo>
                  <a:lnTo>
                    <a:pt x="559333" y="137591"/>
                  </a:lnTo>
                  <a:lnTo>
                    <a:pt x="559181" y="139636"/>
                  </a:lnTo>
                  <a:lnTo>
                    <a:pt x="574814" y="140893"/>
                  </a:lnTo>
                  <a:lnTo>
                    <a:pt x="574954" y="138849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76" y="141795"/>
                  </a:moveTo>
                  <a:lnTo>
                    <a:pt x="607529" y="141058"/>
                  </a:lnTo>
                  <a:lnTo>
                    <a:pt x="607402" y="143103"/>
                  </a:lnTo>
                  <a:lnTo>
                    <a:pt x="623062" y="143840"/>
                  </a:lnTo>
                  <a:lnTo>
                    <a:pt x="623176" y="141795"/>
                  </a:lnTo>
                  <a:close/>
                </a:path>
                <a:path w="720090" h="147955">
                  <a:moveTo>
                    <a:pt x="647306" y="142938"/>
                  </a:moveTo>
                  <a:lnTo>
                    <a:pt x="631647" y="142201"/>
                  </a:lnTo>
                  <a:lnTo>
                    <a:pt x="631545" y="144246"/>
                  </a:lnTo>
                  <a:lnTo>
                    <a:pt x="647204" y="144983"/>
                  </a:lnTo>
                  <a:lnTo>
                    <a:pt x="647306" y="142938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44"/>
                  </a:lnTo>
                  <a:lnTo>
                    <a:pt x="655688" y="145389"/>
                  </a:lnTo>
                  <a:lnTo>
                    <a:pt x="671347" y="146126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66" y="145148"/>
                  </a:moveTo>
                  <a:lnTo>
                    <a:pt x="679919" y="144487"/>
                  </a:lnTo>
                  <a:lnTo>
                    <a:pt x="679843" y="146532"/>
                  </a:lnTo>
                  <a:lnTo>
                    <a:pt x="695502" y="147193"/>
                  </a:lnTo>
                  <a:lnTo>
                    <a:pt x="695566" y="145148"/>
                  </a:lnTo>
                  <a:close/>
                </a:path>
                <a:path w="720090" h="147955">
                  <a:moveTo>
                    <a:pt x="719721" y="145516"/>
                  </a:moveTo>
                  <a:lnTo>
                    <a:pt x="704062" y="145275"/>
                  </a:lnTo>
                  <a:lnTo>
                    <a:pt x="703999" y="147320"/>
                  </a:lnTo>
                  <a:lnTo>
                    <a:pt x="719670" y="147561"/>
                  </a:lnTo>
                  <a:lnTo>
                    <a:pt x="719721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3" name="Graphic 59">
              <a:extLst>
                <a:ext uri="{FF2B5EF4-FFF2-40B4-BE49-F238E27FC236}">
                  <a16:creationId xmlns:a16="http://schemas.microsoft.com/office/drawing/2014/main" id="{D69DA4BD-F042-4080-2EE7-29CC26B5545C}"/>
                </a:ext>
              </a:extLst>
            </p:cNvPr>
            <p:cNvSpPr/>
            <p:nvPr/>
          </p:nvSpPr>
          <p:spPr>
            <a:xfrm>
              <a:off x="1445996" y="3055448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6" y="0"/>
                  </a:lnTo>
                </a:path>
              </a:pathLst>
            </a:custGeom>
            <a:ln w="3924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74" name="Graphic 60">
              <a:extLst>
                <a:ext uri="{FF2B5EF4-FFF2-40B4-BE49-F238E27FC236}">
                  <a16:creationId xmlns:a16="http://schemas.microsoft.com/office/drawing/2014/main" id="{7C2C1F2A-005C-D402-C5A3-533BE28628CC}"/>
                </a:ext>
              </a:extLst>
            </p:cNvPr>
            <p:cNvSpPr/>
            <p:nvPr/>
          </p:nvSpPr>
          <p:spPr>
            <a:xfrm>
              <a:off x="1639260" y="2913177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24"/>
                  </a:moveTo>
                  <a:lnTo>
                    <a:pt x="15659" y="139179"/>
                  </a:lnTo>
                  <a:lnTo>
                    <a:pt x="0" y="139915"/>
                  </a:lnTo>
                  <a:lnTo>
                    <a:pt x="76" y="141960"/>
                  </a:lnTo>
                  <a:lnTo>
                    <a:pt x="15735" y="141224"/>
                  </a:lnTo>
                  <a:close/>
                </a:path>
                <a:path w="673100" h="142240">
                  <a:moveTo>
                    <a:pt x="39878" y="140068"/>
                  </a:moveTo>
                  <a:lnTo>
                    <a:pt x="39776" y="138023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68"/>
                  </a:lnTo>
                  <a:close/>
                </a:path>
                <a:path w="673100" h="142240">
                  <a:moveTo>
                    <a:pt x="64020" y="138938"/>
                  </a:moveTo>
                  <a:lnTo>
                    <a:pt x="63906" y="136893"/>
                  </a:lnTo>
                  <a:lnTo>
                    <a:pt x="48260" y="137629"/>
                  </a:lnTo>
                  <a:lnTo>
                    <a:pt x="48361" y="139674"/>
                  </a:lnTo>
                  <a:lnTo>
                    <a:pt x="64020" y="138938"/>
                  </a:lnTo>
                  <a:close/>
                </a:path>
                <a:path w="673100" h="142240">
                  <a:moveTo>
                    <a:pt x="88176" y="137693"/>
                  </a:moveTo>
                  <a:lnTo>
                    <a:pt x="88036" y="135648"/>
                  </a:lnTo>
                  <a:lnTo>
                    <a:pt x="82829" y="136093"/>
                  </a:lnTo>
                  <a:lnTo>
                    <a:pt x="77609" y="136194"/>
                  </a:lnTo>
                  <a:lnTo>
                    <a:pt x="72390" y="136486"/>
                  </a:lnTo>
                  <a:lnTo>
                    <a:pt x="72517" y="138531"/>
                  </a:lnTo>
                  <a:lnTo>
                    <a:pt x="77736" y="138239"/>
                  </a:lnTo>
                  <a:lnTo>
                    <a:pt x="82969" y="138137"/>
                  </a:lnTo>
                  <a:lnTo>
                    <a:pt x="88176" y="137693"/>
                  </a:lnTo>
                  <a:close/>
                </a:path>
                <a:path w="673100" h="142240">
                  <a:moveTo>
                    <a:pt x="112268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68" y="135750"/>
                  </a:lnTo>
                  <a:close/>
                </a:path>
                <a:path w="673100" h="142240">
                  <a:moveTo>
                    <a:pt x="136359" y="133807"/>
                  </a:moveTo>
                  <a:lnTo>
                    <a:pt x="136182" y="131762"/>
                  </a:lnTo>
                  <a:lnTo>
                    <a:pt x="120573" y="133019"/>
                  </a:lnTo>
                  <a:lnTo>
                    <a:pt x="120726" y="135064"/>
                  </a:lnTo>
                  <a:lnTo>
                    <a:pt x="136359" y="133807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58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46" y="126809"/>
                  </a:moveTo>
                  <a:lnTo>
                    <a:pt x="208305" y="124777"/>
                  </a:lnTo>
                  <a:lnTo>
                    <a:pt x="192747" y="126580"/>
                  </a:lnTo>
                  <a:lnTo>
                    <a:pt x="192963" y="128612"/>
                  </a:lnTo>
                  <a:lnTo>
                    <a:pt x="208546" y="126809"/>
                  </a:lnTo>
                  <a:close/>
                </a:path>
                <a:path w="673100" h="142240">
                  <a:moveTo>
                    <a:pt x="232562" y="124040"/>
                  </a:moveTo>
                  <a:lnTo>
                    <a:pt x="232308" y="122008"/>
                  </a:lnTo>
                  <a:lnTo>
                    <a:pt x="216738" y="123812"/>
                  </a:lnTo>
                  <a:lnTo>
                    <a:pt x="216979" y="125844"/>
                  </a:lnTo>
                  <a:lnTo>
                    <a:pt x="232562" y="124040"/>
                  </a:lnTo>
                  <a:close/>
                </a:path>
                <a:path w="673100" h="142240">
                  <a:moveTo>
                    <a:pt x="256565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65" y="121259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74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4007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4007"/>
                  </a:lnTo>
                  <a:close/>
                </a:path>
                <a:path w="673100" h="142240">
                  <a:moveTo>
                    <a:pt x="328282" y="110375"/>
                  </a:moveTo>
                  <a:lnTo>
                    <a:pt x="327939" y="108356"/>
                  </a:lnTo>
                  <a:lnTo>
                    <a:pt x="312445" y="110705"/>
                  </a:lnTo>
                  <a:lnTo>
                    <a:pt x="312775" y="112725"/>
                  </a:lnTo>
                  <a:lnTo>
                    <a:pt x="328282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02"/>
                  </a:lnTo>
                  <a:lnTo>
                    <a:pt x="360019" y="102323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29" y="96748"/>
                  </a:moveTo>
                  <a:lnTo>
                    <a:pt x="399097" y="94742"/>
                  </a:lnTo>
                  <a:lnTo>
                    <a:pt x="394030" y="95999"/>
                  </a:lnTo>
                  <a:lnTo>
                    <a:pt x="388861" y="96799"/>
                  </a:lnTo>
                  <a:lnTo>
                    <a:pt x="383743" y="97828"/>
                  </a:lnTo>
                  <a:lnTo>
                    <a:pt x="384149" y="99834"/>
                  </a:lnTo>
                  <a:lnTo>
                    <a:pt x="389280" y="98806"/>
                  </a:lnTo>
                  <a:lnTo>
                    <a:pt x="394449" y="98005"/>
                  </a:lnTo>
                  <a:lnTo>
                    <a:pt x="399529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43" y="89331"/>
                  </a:lnTo>
                  <a:lnTo>
                    <a:pt x="407377" y="92849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65" y="79844"/>
                  </a:moveTo>
                  <a:lnTo>
                    <a:pt x="469544" y="77863"/>
                  </a:lnTo>
                  <a:lnTo>
                    <a:pt x="454431" y="81965"/>
                  </a:lnTo>
                  <a:lnTo>
                    <a:pt x="454926" y="83947"/>
                  </a:lnTo>
                  <a:lnTo>
                    <a:pt x="470065" y="79844"/>
                  </a:lnTo>
                  <a:close/>
                </a:path>
                <a:path w="673100" h="142240">
                  <a:moveTo>
                    <a:pt x="493407" y="73520"/>
                  </a:moveTo>
                  <a:lnTo>
                    <a:pt x="492848" y="71539"/>
                  </a:lnTo>
                  <a:lnTo>
                    <a:pt x="477735" y="75641"/>
                  </a:lnTo>
                  <a:lnTo>
                    <a:pt x="478269" y="77622"/>
                  </a:lnTo>
                  <a:lnTo>
                    <a:pt x="493407" y="73520"/>
                  </a:lnTo>
                  <a:close/>
                </a:path>
                <a:path w="673100" h="142240">
                  <a:moveTo>
                    <a:pt x="516597" y="66649"/>
                  </a:moveTo>
                  <a:lnTo>
                    <a:pt x="516001" y="64693"/>
                  </a:lnTo>
                  <a:lnTo>
                    <a:pt x="511009" y="66230"/>
                  </a:lnTo>
                  <a:lnTo>
                    <a:pt x="506069" y="67919"/>
                  </a:lnTo>
                  <a:lnTo>
                    <a:pt x="501040" y="69316"/>
                  </a:lnTo>
                  <a:lnTo>
                    <a:pt x="501611" y="71285"/>
                  </a:lnTo>
                  <a:lnTo>
                    <a:pt x="506653" y="69875"/>
                  </a:lnTo>
                  <a:lnTo>
                    <a:pt x="511606" y="68186"/>
                  </a:lnTo>
                  <a:lnTo>
                    <a:pt x="516597" y="66649"/>
                  </a:lnTo>
                  <a:close/>
                </a:path>
                <a:path w="673100" h="142240">
                  <a:moveTo>
                    <a:pt x="539673" y="59397"/>
                  </a:moveTo>
                  <a:lnTo>
                    <a:pt x="539038" y="57454"/>
                  </a:lnTo>
                  <a:lnTo>
                    <a:pt x="524103" y="62153"/>
                  </a:lnTo>
                  <a:lnTo>
                    <a:pt x="524713" y="64109"/>
                  </a:lnTo>
                  <a:lnTo>
                    <a:pt x="539673" y="59397"/>
                  </a:lnTo>
                  <a:close/>
                </a:path>
                <a:path w="673100" h="142240">
                  <a:moveTo>
                    <a:pt x="562533" y="51498"/>
                  </a:moveTo>
                  <a:lnTo>
                    <a:pt x="561848" y="49568"/>
                  </a:lnTo>
                  <a:lnTo>
                    <a:pt x="547116" y="54876"/>
                  </a:lnTo>
                  <a:lnTo>
                    <a:pt x="547776" y="56819"/>
                  </a:lnTo>
                  <a:lnTo>
                    <a:pt x="562533" y="51498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38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82" y="34086"/>
                  </a:moveTo>
                  <a:lnTo>
                    <a:pt x="606882" y="32207"/>
                  </a:lnTo>
                  <a:lnTo>
                    <a:pt x="592391" y="38125"/>
                  </a:lnTo>
                  <a:lnTo>
                    <a:pt x="593153" y="40030"/>
                  </a:lnTo>
                  <a:lnTo>
                    <a:pt x="607682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01"/>
                  </a:moveTo>
                  <a:lnTo>
                    <a:pt x="650608" y="11785"/>
                  </a:lnTo>
                  <a:lnTo>
                    <a:pt x="636663" y="18872"/>
                  </a:lnTo>
                  <a:lnTo>
                    <a:pt x="637552" y="20713"/>
                  </a:lnTo>
                  <a:lnTo>
                    <a:pt x="651560" y="13601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48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75" name="Image 61">
              <a:extLst>
                <a:ext uri="{FF2B5EF4-FFF2-40B4-BE49-F238E27FC236}">
                  <a16:creationId xmlns:a16="http://schemas.microsoft.com/office/drawing/2014/main" id="{6C13A597-8C1F-0631-FFAF-D058A3A1123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80155" y="1034577"/>
              <a:ext cx="498274" cy="344925"/>
            </a:xfrm>
            <a:prstGeom prst="rect">
              <a:avLst/>
            </a:prstGeom>
          </p:spPr>
        </p:pic>
        <p:pic>
          <p:nvPicPr>
            <p:cNvPr id="2076" name="Image 62">
              <a:extLst>
                <a:ext uri="{FF2B5EF4-FFF2-40B4-BE49-F238E27FC236}">
                  <a16:creationId xmlns:a16="http://schemas.microsoft.com/office/drawing/2014/main" id="{F870D064-EE03-8FC6-CC73-BAB90579F33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953" y="1034359"/>
              <a:ext cx="497988" cy="344704"/>
            </a:xfrm>
            <a:prstGeom prst="rect">
              <a:avLst/>
            </a:prstGeom>
          </p:spPr>
        </p:pic>
        <p:sp>
          <p:nvSpPr>
            <p:cNvPr id="2077" name="Graphic 63">
              <a:extLst>
                <a:ext uri="{FF2B5EF4-FFF2-40B4-BE49-F238E27FC236}">
                  <a16:creationId xmlns:a16="http://schemas.microsoft.com/office/drawing/2014/main" id="{89C58019-567D-837F-4CAE-3CC950D6D67D}"/>
                </a:ext>
              </a:extLst>
            </p:cNvPr>
            <p:cNvSpPr/>
            <p:nvPr/>
          </p:nvSpPr>
          <p:spPr>
            <a:xfrm>
              <a:off x="1202850" y="1175068"/>
              <a:ext cx="594360" cy="111125"/>
            </a:xfrm>
            <a:custGeom>
              <a:avLst/>
              <a:gdLst/>
              <a:ahLst/>
              <a:cxnLst/>
              <a:rect l="l" t="t" r="r" b="b"/>
              <a:pathLst>
                <a:path w="594360" h="111125">
                  <a:moveTo>
                    <a:pt x="70065" y="110820"/>
                  </a:moveTo>
                  <a:lnTo>
                    <a:pt x="66814" y="88328"/>
                  </a:lnTo>
                  <a:lnTo>
                    <a:pt x="63817" y="67614"/>
                  </a:lnTo>
                  <a:lnTo>
                    <a:pt x="56388" y="16217"/>
                  </a:lnTo>
                  <a:lnTo>
                    <a:pt x="54051" y="0"/>
                  </a:lnTo>
                  <a:lnTo>
                    <a:pt x="39966" y="0"/>
                  </a:lnTo>
                  <a:lnTo>
                    <a:pt x="39966" y="67614"/>
                  </a:lnTo>
                  <a:lnTo>
                    <a:pt x="28803" y="67614"/>
                  </a:lnTo>
                  <a:lnTo>
                    <a:pt x="34467" y="16217"/>
                  </a:lnTo>
                  <a:lnTo>
                    <a:pt x="39966" y="67614"/>
                  </a:lnTo>
                  <a:lnTo>
                    <a:pt x="39966" y="0"/>
                  </a:lnTo>
                  <a:lnTo>
                    <a:pt x="16014" y="0"/>
                  </a:lnTo>
                  <a:lnTo>
                    <a:pt x="0" y="110820"/>
                  </a:lnTo>
                  <a:lnTo>
                    <a:pt x="24117" y="110820"/>
                  </a:lnTo>
                  <a:lnTo>
                    <a:pt x="26543" y="88328"/>
                  </a:lnTo>
                  <a:lnTo>
                    <a:pt x="42227" y="88328"/>
                  </a:lnTo>
                  <a:lnTo>
                    <a:pt x="44665" y="110820"/>
                  </a:lnTo>
                  <a:lnTo>
                    <a:pt x="70065" y="110820"/>
                  </a:lnTo>
                  <a:close/>
                </a:path>
                <a:path w="594360" h="111125">
                  <a:moveTo>
                    <a:pt x="139471" y="12"/>
                  </a:moveTo>
                  <a:lnTo>
                    <a:pt x="113906" y="12"/>
                  </a:lnTo>
                  <a:lnTo>
                    <a:pt x="113906" y="85445"/>
                  </a:lnTo>
                  <a:lnTo>
                    <a:pt x="110185" y="89141"/>
                  </a:lnTo>
                  <a:lnTo>
                    <a:pt x="105333" y="89141"/>
                  </a:lnTo>
                  <a:lnTo>
                    <a:pt x="101612" y="85445"/>
                  </a:lnTo>
                  <a:lnTo>
                    <a:pt x="101612" y="12"/>
                  </a:lnTo>
                  <a:lnTo>
                    <a:pt x="76047" y="12"/>
                  </a:lnTo>
                  <a:lnTo>
                    <a:pt x="76047" y="96532"/>
                  </a:lnTo>
                  <a:lnTo>
                    <a:pt x="90449" y="110820"/>
                  </a:lnTo>
                  <a:lnTo>
                    <a:pt x="125069" y="110820"/>
                  </a:lnTo>
                  <a:lnTo>
                    <a:pt x="139471" y="96532"/>
                  </a:lnTo>
                  <a:lnTo>
                    <a:pt x="139471" y="12"/>
                  </a:lnTo>
                  <a:close/>
                </a:path>
                <a:path w="594360" h="111125">
                  <a:moveTo>
                    <a:pt x="212140" y="55575"/>
                  </a:moveTo>
                  <a:lnTo>
                    <a:pt x="200164" y="43700"/>
                  </a:lnTo>
                  <a:lnTo>
                    <a:pt x="177190" y="43700"/>
                  </a:lnTo>
                  <a:lnTo>
                    <a:pt x="174269" y="40805"/>
                  </a:lnTo>
                  <a:lnTo>
                    <a:pt x="174269" y="24587"/>
                  </a:lnTo>
                  <a:lnTo>
                    <a:pt x="177990" y="20891"/>
                  </a:lnTo>
                  <a:lnTo>
                    <a:pt x="182689" y="20891"/>
                  </a:lnTo>
                  <a:lnTo>
                    <a:pt x="186410" y="24587"/>
                  </a:lnTo>
                  <a:lnTo>
                    <a:pt x="186410" y="35509"/>
                  </a:lnTo>
                  <a:lnTo>
                    <a:pt x="211975" y="35509"/>
                  </a:lnTo>
                  <a:lnTo>
                    <a:pt x="211975" y="14312"/>
                  </a:lnTo>
                  <a:lnTo>
                    <a:pt x="197573" y="12"/>
                  </a:lnTo>
                  <a:lnTo>
                    <a:pt x="163106" y="12"/>
                  </a:lnTo>
                  <a:lnTo>
                    <a:pt x="148704" y="14312"/>
                  </a:lnTo>
                  <a:lnTo>
                    <a:pt x="148704" y="54775"/>
                  </a:lnTo>
                  <a:lnTo>
                    <a:pt x="160680" y="66662"/>
                  </a:lnTo>
                  <a:lnTo>
                    <a:pt x="183654" y="66662"/>
                  </a:lnTo>
                  <a:lnTo>
                    <a:pt x="186575" y="69557"/>
                  </a:lnTo>
                  <a:lnTo>
                    <a:pt x="186575" y="86258"/>
                  </a:lnTo>
                  <a:lnTo>
                    <a:pt x="182854" y="89954"/>
                  </a:lnTo>
                  <a:lnTo>
                    <a:pt x="177507" y="89954"/>
                  </a:lnTo>
                  <a:lnTo>
                    <a:pt x="173786" y="86258"/>
                  </a:lnTo>
                  <a:lnTo>
                    <a:pt x="173786" y="75336"/>
                  </a:lnTo>
                  <a:lnTo>
                    <a:pt x="148221" y="75336"/>
                  </a:lnTo>
                  <a:lnTo>
                    <a:pt x="148221" y="96532"/>
                  </a:lnTo>
                  <a:lnTo>
                    <a:pt x="162623" y="110820"/>
                  </a:lnTo>
                  <a:lnTo>
                    <a:pt x="197739" y="110820"/>
                  </a:lnTo>
                  <a:lnTo>
                    <a:pt x="212140" y="96532"/>
                  </a:lnTo>
                  <a:lnTo>
                    <a:pt x="212140" y="55575"/>
                  </a:lnTo>
                  <a:close/>
                </a:path>
                <a:path w="594360" h="111125">
                  <a:moveTo>
                    <a:pt x="281533" y="0"/>
                  </a:moveTo>
                  <a:lnTo>
                    <a:pt x="218427" y="0"/>
                  </a:lnTo>
                  <a:lnTo>
                    <a:pt x="218427" y="23291"/>
                  </a:lnTo>
                  <a:lnTo>
                    <a:pt x="237197" y="23291"/>
                  </a:lnTo>
                  <a:lnTo>
                    <a:pt x="237197" y="110820"/>
                  </a:lnTo>
                  <a:lnTo>
                    <a:pt x="262763" y="110820"/>
                  </a:lnTo>
                  <a:lnTo>
                    <a:pt x="262763" y="23291"/>
                  </a:lnTo>
                  <a:lnTo>
                    <a:pt x="281533" y="23291"/>
                  </a:lnTo>
                  <a:lnTo>
                    <a:pt x="281533" y="0"/>
                  </a:lnTo>
                  <a:close/>
                </a:path>
                <a:path w="594360" h="111125">
                  <a:moveTo>
                    <a:pt x="356450" y="110820"/>
                  </a:moveTo>
                  <a:lnTo>
                    <a:pt x="344309" y="67449"/>
                  </a:lnTo>
                  <a:lnTo>
                    <a:pt x="343509" y="64566"/>
                  </a:lnTo>
                  <a:lnTo>
                    <a:pt x="354672" y="53479"/>
                  </a:lnTo>
                  <a:lnTo>
                    <a:pt x="354672" y="48183"/>
                  </a:lnTo>
                  <a:lnTo>
                    <a:pt x="354672" y="19278"/>
                  </a:lnTo>
                  <a:lnTo>
                    <a:pt x="354672" y="14300"/>
                  </a:lnTo>
                  <a:lnTo>
                    <a:pt x="340271" y="0"/>
                  </a:lnTo>
                  <a:lnTo>
                    <a:pt x="329107" y="0"/>
                  </a:lnTo>
                  <a:lnTo>
                    <a:pt x="329107" y="22974"/>
                  </a:lnTo>
                  <a:lnTo>
                    <a:pt x="329107" y="44488"/>
                  </a:lnTo>
                  <a:lnTo>
                    <a:pt x="325386" y="48183"/>
                  </a:lnTo>
                  <a:lnTo>
                    <a:pt x="314388" y="48183"/>
                  </a:lnTo>
                  <a:lnTo>
                    <a:pt x="314388" y="19278"/>
                  </a:lnTo>
                  <a:lnTo>
                    <a:pt x="325386" y="19278"/>
                  </a:lnTo>
                  <a:lnTo>
                    <a:pt x="329107" y="22974"/>
                  </a:lnTo>
                  <a:lnTo>
                    <a:pt x="329107" y="0"/>
                  </a:lnTo>
                  <a:lnTo>
                    <a:pt x="288823" y="0"/>
                  </a:lnTo>
                  <a:lnTo>
                    <a:pt x="288823" y="110820"/>
                  </a:lnTo>
                  <a:lnTo>
                    <a:pt x="314388" y="110820"/>
                  </a:lnTo>
                  <a:lnTo>
                    <a:pt x="314388" y="67449"/>
                  </a:lnTo>
                  <a:lnTo>
                    <a:pt x="319074" y="67449"/>
                  </a:lnTo>
                  <a:lnTo>
                    <a:pt x="330568" y="110820"/>
                  </a:lnTo>
                  <a:lnTo>
                    <a:pt x="356450" y="110820"/>
                  </a:lnTo>
                  <a:close/>
                </a:path>
                <a:path w="594360" h="111125">
                  <a:moveTo>
                    <a:pt x="430225" y="110820"/>
                  </a:moveTo>
                  <a:lnTo>
                    <a:pt x="426974" y="88328"/>
                  </a:lnTo>
                  <a:lnTo>
                    <a:pt x="423976" y="67614"/>
                  </a:lnTo>
                  <a:lnTo>
                    <a:pt x="416560" y="16217"/>
                  </a:lnTo>
                  <a:lnTo>
                    <a:pt x="414210" y="0"/>
                  </a:lnTo>
                  <a:lnTo>
                    <a:pt x="400126" y="0"/>
                  </a:lnTo>
                  <a:lnTo>
                    <a:pt x="400126" y="67614"/>
                  </a:lnTo>
                  <a:lnTo>
                    <a:pt x="388962" y="67614"/>
                  </a:lnTo>
                  <a:lnTo>
                    <a:pt x="394627" y="16217"/>
                  </a:lnTo>
                  <a:lnTo>
                    <a:pt x="400126" y="67614"/>
                  </a:lnTo>
                  <a:lnTo>
                    <a:pt x="400126" y="0"/>
                  </a:lnTo>
                  <a:lnTo>
                    <a:pt x="376174" y="0"/>
                  </a:lnTo>
                  <a:lnTo>
                    <a:pt x="360159" y="110820"/>
                  </a:lnTo>
                  <a:lnTo>
                    <a:pt x="384276" y="110820"/>
                  </a:lnTo>
                  <a:lnTo>
                    <a:pt x="386702" y="88328"/>
                  </a:lnTo>
                  <a:lnTo>
                    <a:pt x="402386" y="88328"/>
                  </a:lnTo>
                  <a:lnTo>
                    <a:pt x="404825" y="110820"/>
                  </a:lnTo>
                  <a:lnTo>
                    <a:pt x="430225" y="110820"/>
                  </a:lnTo>
                  <a:close/>
                </a:path>
                <a:path w="594360" h="111125">
                  <a:moveTo>
                    <a:pt x="486206" y="88912"/>
                  </a:moveTo>
                  <a:lnTo>
                    <a:pt x="463067" y="88912"/>
                  </a:lnTo>
                  <a:lnTo>
                    <a:pt x="463067" y="12"/>
                  </a:lnTo>
                  <a:lnTo>
                    <a:pt x="437502" y="12"/>
                  </a:lnTo>
                  <a:lnTo>
                    <a:pt x="437502" y="88912"/>
                  </a:lnTo>
                  <a:lnTo>
                    <a:pt x="437502" y="110502"/>
                  </a:lnTo>
                  <a:lnTo>
                    <a:pt x="486206" y="110502"/>
                  </a:lnTo>
                  <a:lnTo>
                    <a:pt x="486206" y="88912"/>
                  </a:lnTo>
                  <a:close/>
                </a:path>
                <a:path w="594360" h="111125">
                  <a:moveTo>
                    <a:pt x="519010" y="0"/>
                  </a:moveTo>
                  <a:lnTo>
                    <a:pt x="493445" y="0"/>
                  </a:lnTo>
                  <a:lnTo>
                    <a:pt x="493445" y="110807"/>
                  </a:lnTo>
                  <a:lnTo>
                    <a:pt x="519010" y="110807"/>
                  </a:lnTo>
                  <a:lnTo>
                    <a:pt x="519010" y="0"/>
                  </a:lnTo>
                  <a:close/>
                </a:path>
                <a:path w="594360" h="111125">
                  <a:moveTo>
                    <a:pt x="594360" y="110820"/>
                  </a:moveTo>
                  <a:lnTo>
                    <a:pt x="591108" y="88328"/>
                  </a:lnTo>
                  <a:lnTo>
                    <a:pt x="588111" y="67614"/>
                  </a:lnTo>
                  <a:lnTo>
                    <a:pt x="580682" y="16217"/>
                  </a:lnTo>
                  <a:lnTo>
                    <a:pt x="578345" y="0"/>
                  </a:lnTo>
                  <a:lnTo>
                    <a:pt x="564261" y="0"/>
                  </a:lnTo>
                  <a:lnTo>
                    <a:pt x="564261" y="67614"/>
                  </a:lnTo>
                  <a:lnTo>
                    <a:pt x="553097" y="67614"/>
                  </a:lnTo>
                  <a:lnTo>
                    <a:pt x="558761" y="16217"/>
                  </a:lnTo>
                  <a:lnTo>
                    <a:pt x="564261" y="67614"/>
                  </a:lnTo>
                  <a:lnTo>
                    <a:pt x="564261" y="0"/>
                  </a:lnTo>
                  <a:lnTo>
                    <a:pt x="540308" y="0"/>
                  </a:lnTo>
                  <a:lnTo>
                    <a:pt x="524294" y="110820"/>
                  </a:lnTo>
                  <a:lnTo>
                    <a:pt x="548411" y="110820"/>
                  </a:lnTo>
                  <a:lnTo>
                    <a:pt x="550837" y="88328"/>
                  </a:lnTo>
                  <a:lnTo>
                    <a:pt x="566521" y="88328"/>
                  </a:lnTo>
                  <a:lnTo>
                    <a:pt x="568960" y="110820"/>
                  </a:lnTo>
                  <a:lnTo>
                    <a:pt x="594360" y="110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78" name="Image 64">
              <a:extLst>
                <a:ext uri="{FF2B5EF4-FFF2-40B4-BE49-F238E27FC236}">
                  <a16:creationId xmlns:a16="http://schemas.microsoft.com/office/drawing/2014/main" id="{959EFE8F-45D6-DAC0-E51C-F30219C038C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85697" y="728687"/>
              <a:ext cx="228879" cy="67271"/>
            </a:xfrm>
            <a:prstGeom prst="rect">
              <a:avLst/>
            </a:prstGeom>
          </p:spPr>
        </p:pic>
        <p:sp>
          <p:nvSpPr>
            <p:cNvPr id="2079" name="Graphic 65">
              <a:extLst>
                <a:ext uri="{FF2B5EF4-FFF2-40B4-BE49-F238E27FC236}">
                  <a16:creationId xmlns:a16="http://schemas.microsoft.com/office/drawing/2014/main" id="{EBF09585-E14A-D47B-84D6-404A20885162}"/>
                </a:ext>
              </a:extLst>
            </p:cNvPr>
            <p:cNvSpPr/>
            <p:nvPr/>
          </p:nvSpPr>
          <p:spPr>
            <a:xfrm>
              <a:off x="1269232" y="641795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79"/>
                  </a:moveTo>
                  <a:lnTo>
                    <a:pt x="411175" y="443179"/>
                  </a:lnTo>
                  <a:lnTo>
                    <a:pt x="411175" y="445960"/>
                  </a:lnTo>
                  <a:lnTo>
                    <a:pt x="414172" y="445960"/>
                  </a:lnTo>
                  <a:lnTo>
                    <a:pt x="414172" y="457034"/>
                  </a:lnTo>
                  <a:lnTo>
                    <a:pt x="417258" y="457034"/>
                  </a:lnTo>
                  <a:lnTo>
                    <a:pt x="417258" y="445960"/>
                  </a:lnTo>
                  <a:lnTo>
                    <a:pt x="420255" y="445960"/>
                  </a:lnTo>
                  <a:lnTo>
                    <a:pt x="420255" y="443179"/>
                  </a:lnTo>
                  <a:close/>
                </a:path>
                <a:path w="462280" h="457834">
                  <a:moveTo>
                    <a:pt x="436905" y="457034"/>
                  </a:moveTo>
                  <a:lnTo>
                    <a:pt x="435711" y="449414"/>
                  </a:lnTo>
                  <a:lnTo>
                    <a:pt x="434682" y="442925"/>
                  </a:lnTo>
                  <a:lnTo>
                    <a:pt x="432422" y="442925"/>
                  </a:lnTo>
                  <a:lnTo>
                    <a:pt x="428853" y="451345"/>
                  </a:lnTo>
                  <a:lnTo>
                    <a:pt x="428078" y="449414"/>
                  </a:lnTo>
                  <a:lnTo>
                    <a:pt x="425462" y="442925"/>
                  </a:lnTo>
                  <a:lnTo>
                    <a:pt x="423202" y="442925"/>
                  </a:lnTo>
                  <a:lnTo>
                    <a:pt x="420725" y="457034"/>
                  </a:lnTo>
                  <a:lnTo>
                    <a:pt x="423824" y="457034"/>
                  </a:lnTo>
                  <a:lnTo>
                    <a:pt x="425030" y="449414"/>
                  </a:lnTo>
                  <a:lnTo>
                    <a:pt x="428231" y="457212"/>
                  </a:lnTo>
                  <a:lnTo>
                    <a:pt x="429475" y="457212"/>
                  </a:lnTo>
                  <a:lnTo>
                    <a:pt x="431939" y="451345"/>
                  </a:lnTo>
                  <a:lnTo>
                    <a:pt x="432752" y="449414"/>
                  </a:lnTo>
                  <a:lnTo>
                    <a:pt x="433806" y="457034"/>
                  </a:lnTo>
                  <a:lnTo>
                    <a:pt x="436905" y="457034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56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806"/>
                  </a:lnTo>
                  <a:lnTo>
                    <a:pt x="118630" y="243497"/>
                  </a:lnTo>
                  <a:lnTo>
                    <a:pt x="131178" y="229539"/>
                  </a:lnTo>
                  <a:lnTo>
                    <a:pt x="160985" y="209194"/>
                  </a:lnTo>
                  <a:lnTo>
                    <a:pt x="194741" y="196456"/>
                  </a:lnTo>
                  <a:lnTo>
                    <a:pt x="231063" y="192036"/>
                  </a:lnTo>
                  <a:lnTo>
                    <a:pt x="267398" y="196456"/>
                  </a:lnTo>
                  <a:lnTo>
                    <a:pt x="301167" y="209207"/>
                  </a:lnTo>
                  <a:lnTo>
                    <a:pt x="330987" y="229565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33"/>
                  </a:lnTo>
                  <a:lnTo>
                    <a:pt x="279247" y="159664"/>
                  </a:lnTo>
                  <a:lnTo>
                    <a:pt x="231063" y="153428"/>
                  </a:lnTo>
                  <a:lnTo>
                    <a:pt x="182854" y="159677"/>
                  </a:lnTo>
                  <a:lnTo>
                    <a:pt x="138391" y="177571"/>
                  </a:lnTo>
                  <a:lnTo>
                    <a:pt x="99783" y="205917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80" name="Image 66">
              <a:extLst>
                <a:ext uri="{FF2B5EF4-FFF2-40B4-BE49-F238E27FC236}">
                  <a16:creationId xmlns:a16="http://schemas.microsoft.com/office/drawing/2014/main" id="{933ACA96-2AB7-D246-E3E7-5B1B3470E44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05845" y="423557"/>
              <a:ext cx="182874" cy="114833"/>
            </a:xfrm>
            <a:prstGeom prst="rect">
              <a:avLst/>
            </a:prstGeom>
          </p:spPr>
        </p:pic>
      </p:grpSp>
      <p:sp>
        <p:nvSpPr>
          <p:cNvPr id="2081" name="Rectangle 42">
            <a:extLst>
              <a:ext uri="{FF2B5EF4-FFF2-40B4-BE49-F238E27FC236}">
                <a16:creationId xmlns:a16="http://schemas.microsoft.com/office/drawing/2014/main" id="{D88C9FEA-C88F-10E2-9A38-B1D9D5C52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574" y="845948"/>
            <a:ext cx="8450746" cy="35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82" name="Rectangle 43">
            <a:extLst>
              <a:ext uri="{FF2B5EF4-FFF2-40B4-BE49-F238E27FC236}">
                <a16:creationId xmlns:a16="http://schemas.microsoft.com/office/drawing/2014/main" id="{DC408065-99EB-38BF-8091-AA84E3A8A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218" y="1274229"/>
            <a:ext cx="845074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r>
              <a:rPr kumimoji="0" lang="ca-ES" altLang="en-US" sz="3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Australia</a:t>
            </a:r>
            <a:endParaRPr kumimoji="0" lang="ca-E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83" name="Group 2082">
            <a:extLst>
              <a:ext uri="{FF2B5EF4-FFF2-40B4-BE49-F238E27FC236}">
                <a16:creationId xmlns:a16="http://schemas.microsoft.com/office/drawing/2014/main" id="{FC5E62D4-ED5D-FC2A-8F71-C9B6540E0099}"/>
              </a:ext>
            </a:extLst>
          </p:cNvPr>
          <p:cNvGrpSpPr>
            <a:grpSpLocks/>
          </p:cNvGrpSpPr>
          <p:nvPr/>
        </p:nvGrpSpPr>
        <p:grpSpPr>
          <a:xfrm>
            <a:off x="8485793" y="3225851"/>
            <a:ext cx="2098602" cy="2410946"/>
            <a:chOff x="0" y="0"/>
            <a:chExt cx="3037205" cy="3150235"/>
          </a:xfrm>
        </p:grpSpPr>
        <p:sp>
          <p:nvSpPr>
            <p:cNvPr id="2084" name="Graphic 85">
              <a:extLst>
                <a:ext uri="{FF2B5EF4-FFF2-40B4-BE49-F238E27FC236}">
                  <a16:creationId xmlns:a16="http://schemas.microsoft.com/office/drawing/2014/main" id="{3F41A0C1-921E-7E07-97F5-532FF3E7A9E5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6" y="3117348"/>
                  </a:lnTo>
                  <a:lnTo>
                    <a:pt x="2137819" y="3066846"/>
                  </a:lnTo>
                  <a:lnTo>
                    <a:pt x="2272726" y="3016345"/>
                  </a:lnTo>
                  <a:lnTo>
                    <a:pt x="2313673" y="2993389"/>
                  </a:lnTo>
                  <a:lnTo>
                    <a:pt x="2313481" y="2937396"/>
                  </a:lnTo>
                  <a:lnTo>
                    <a:pt x="2312936" y="2877274"/>
                  </a:lnTo>
                  <a:lnTo>
                    <a:pt x="2310977" y="2748383"/>
                  </a:lnTo>
                  <a:lnTo>
                    <a:pt x="2308171" y="2614188"/>
                  </a:lnTo>
                  <a:lnTo>
                    <a:pt x="2301524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5390C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85" name="Graphic 86">
              <a:extLst>
                <a:ext uri="{FF2B5EF4-FFF2-40B4-BE49-F238E27FC236}">
                  <a16:creationId xmlns:a16="http://schemas.microsoft.com/office/drawing/2014/main" id="{46C2FA8B-FDB1-ABD9-6C1B-582C156B5706}"/>
                </a:ext>
              </a:extLst>
            </p:cNvPr>
            <p:cNvSpPr/>
            <p:nvPr/>
          </p:nvSpPr>
          <p:spPr>
            <a:xfrm>
              <a:off x="1184210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86" name="Graphic 87">
              <a:extLst>
                <a:ext uri="{FF2B5EF4-FFF2-40B4-BE49-F238E27FC236}">
                  <a16:creationId xmlns:a16="http://schemas.microsoft.com/office/drawing/2014/main" id="{571344B7-2B0B-CEFD-534A-9D68F0826567}"/>
                </a:ext>
              </a:extLst>
            </p:cNvPr>
            <p:cNvSpPr/>
            <p:nvPr/>
          </p:nvSpPr>
          <p:spPr>
            <a:xfrm>
              <a:off x="1184214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87" name="Graphic 88">
              <a:extLst>
                <a:ext uri="{FF2B5EF4-FFF2-40B4-BE49-F238E27FC236}">
                  <a16:creationId xmlns:a16="http://schemas.microsoft.com/office/drawing/2014/main" id="{E7546E81-4275-5CB7-FFBB-7A82F57BC9F2}"/>
                </a:ext>
              </a:extLst>
            </p:cNvPr>
            <p:cNvSpPr/>
            <p:nvPr/>
          </p:nvSpPr>
          <p:spPr>
            <a:xfrm>
              <a:off x="1099902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88" name="Graphic 89">
              <a:extLst>
                <a:ext uri="{FF2B5EF4-FFF2-40B4-BE49-F238E27FC236}">
                  <a16:creationId xmlns:a16="http://schemas.microsoft.com/office/drawing/2014/main" id="{B14884B7-C103-54C9-8DEA-3231BF8E7D68}"/>
                </a:ext>
              </a:extLst>
            </p:cNvPr>
            <p:cNvSpPr/>
            <p:nvPr/>
          </p:nvSpPr>
          <p:spPr>
            <a:xfrm>
              <a:off x="2302975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90" name="Graphic 90">
              <a:extLst>
                <a:ext uri="{FF2B5EF4-FFF2-40B4-BE49-F238E27FC236}">
                  <a16:creationId xmlns:a16="http://schemas.microsoft.com/office/drawing/2014/main" id="{22B5C594-BD91-F77B-4BC1-C18A80896088}"/>
                </a:ext>
              </a:extLst>
            </p:cNvPr>
            <p:cNvSpPr/>
            <p:nvPr/>
          </p:nvSpPr>
          <p:spPr>
            <a:xfrm>
              <a:off x="67411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91" name="Graphic 91">
              <a:extLst>
                <a:ext uri="{FF2B5EF4-FFF2-40B4-BE49-F238E27FC236}">
                  <a16:creationId xmlns:a16="http://schemas.microsoft.com/office/drawing/2014/main" id="{D11C916C-0A4C-14CD-FA07-A995D6015676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6" y="3117348"/>
                  </a:lnTo>
                  <a:lnTo>
                    <a:pt x="2137819" y="3066846"/>
                  </a:lnTo>
                  <a:lnTo>
                    <a:pt x="2272726" y="3016345"/>
                  </a:lnTo>
                  <a:lnTo>
                    <a:pt x="2313673" y="2993389"/>
                  </a:lnTo>
                  <a:lnTo>
                    <a:pt x="2313481" y="2937396"/>
                  </a:lnTo>
                  <a:lnTo>
                    <a:pt x="2312936" y="2877274"/>
                  </a:lnTo>
                  <a:lnTo>
                    <a:pt x="2312086" y="2813959"/>
                  </a:lnTo>
                  <a:lnTo>
                    <a:pt x="2310977" y="2748383"/>
                  </a:lnTo>
                  <a:lnTo>
                    <a:pt x="2309656" y="2681481"/>
                  </a:lnTo>
                  <a:lnTo>
                    <a:pt x="2308171" y="2614188"/>
                  </a:lnTo>
                  <a:lnTo>
                    <a:pt x="2306568" y="2547438"/>
                  </a:lnTo>
                  <a:lnTo>
                    <a:pt x="2304895" y="2482164"/>
                  </a:lnTo>
                  <a:lnTo>
                    <a:pt x="2303198" y="2419301"/>
                  </a:lnTo>
                  <a:lnTo>
                    <a:pt x="2301524" y="2359783"/>
                  </a:lnTo>
                  <a:lnTo>
                    <a:pt x="2299922" y="2304544"/>
                  </a:lnTo>
                  <a:lnTo>
                    <a:pt x="2298436" y="2254518"/>
                  </a:lnTo>
                  <a:lnTo>
                    <a:pt x="2297116" y="2210640"/>
                  </a:lnTo>
                  <a:lnTo>
                    <a:pt x="2296007" y="2173844"/>
                  </a:lnTo>
                  <a:lnTo>
                    <a:pt x="2295156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92" name="Graphic 92">
              <a:extLst>
                <a:ext uri="{FF2B5EF4-FFF2-40B4-BE49-F238E27FC236}">
                  <a16:creationId xmlns:a16="http://schemas.microsoft.com/office/drawing/2014/main" id="{06290FC9-C02D-B5B8-4648-7A81AF9B6EB8}"/>
                </a:ext>
              </a:extLst>
            </p:cNvPr>
            <p:cNvSpPr/>
            <p:nvPr/>
          </p:nvSpPr>
          <p:spPr>
            <a:xfrm>
              <a:off x="717833" y="2908600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93" y="5715"/>
                  </a:lnTo>
                  <a:lnTo>
                    <a:pt x="5486" y="2870"/>
                  </a:lnTo>
                  <a:lnTo>
                    <a:pt x="1206" y="0"/>
                  </a:lnTo>
                  <a:lnTo>
                    <a:pt x="0" y="1663"/>
                  </a:lnTo>
                  <a:lnTo>
                    <a:pt x="4419" y="4622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74" y="19634"/>
                  </a:moveTo>
                  <a:lnTo>
                    <a:pt x="31064" y="17221"/>
                  </a:lnTo>
                  <a:lnTo>
                    <a:pt x="26352" y="14960"/>
                  </a:lnTo>
                  <a:lnTo>
                    <a:pt x="21805" y="12420"/>
                  </a:lnTo>
                  <a:lnTo>
                    <a:pt x="20815" y="14211"/>
                  </a:lnTo>
                  <a:lnTo>
                    <a:pt x="25387" y="16764"/>
                  </a:lnTo>
                  <a:lnTo>
                    <a:pt x="30111" y="19037"/>
                  </a:lnTo>
                  <a:lnTo>
                    <a:pt x="34759" y="21463"/>
                  </a:lnTo>
                  <a:lnTo>
                    <a:pt x="35674" y="19634"/>
                  </a:lnTo>
                  <a:close/>
                </a:path>
                <a:path w="720090" h="147955">
                  <a:moveTo>
                    <a:pt x="57467" y="29984"/>
                  </a:moveTo>
                  <a:lnTo>
                    <a:pt x="43243" y="23456"/>
                  </a:lnTo>
                  <a:lnTo>
                    <a:pt x="42354" y="25298"/>
                  </a:lnTo>
                  <a:lnTo>
                    <a:pt x="56629" y="31851"/>
                  </a:lnTo>
                  <a:lnTo>
                    <a:pt x="57467" y="29984"/>
                  </a:lnTo>
                  <a:close/>
                </a:path>
                <a:path w="720090" h="147955">
                  <a:moveTo>
                    <a:pt x="79654" y="39484"/>
                  </a:moveTo>
                  <a:lnTo>
                    <a:pt x="65189" y="33515"/>
                  </a:lnTo>
                  <a:lnTo>
                    <a:pt x="64363" y="35394"/>
                  </a:lnTo>
                  <a:lnTo>
                    <a:pt x="78879" y="41376"/>
                  </a:lnTo>
                  <a:lnTo>
                    <a:pt x="79654" y="39484"/>
                  </a:lnTo>
                  <a:close/>
                </a:path>
                <a:path w="720090" h="147955">
                  <a:moveTo>
                    <a:pt x="102082" y="48387"/>
                  </a:moveTo>
                  <a:lnTo>
                    <a:pt x="97142" y="46710"/>
                  </a:lnTo>
                  <a:lnTo>
                    <a:pt x="92329" y="44678"/>
                  </a:lnTo>
                  <a:lnTo>
                    <a:pt x="87503" y="42697"/>
                  </a:lnTo>
                  <a:lnTo>
                    <a:pt x="86741" y="44602"/>
                  </a:lnTo>
                  <a:lnTo>
                    <a:pt x="91579" y="46583"/>
                  </a:lnTo>
                  <a:lnTo>
                    <a:pt x="96405" y="48615"/>
                  </a:lnTo>
                  <a:lnTo>
                    <a:pt x="101358" y="50304"/>
                  </a:lnTo>
                  <a:lnTo>
                    <a:pt x="102082" y="48387"/>
                  </a:lnTo>
                  <a:close/>
                </a:path>
                <a:path w="720090" h="147955">
                  <a:moveTo>
                    <a:pt x="124802" y="56578"/>
                  </a:moveTo>
                  <a:lnTo>
                    <a:pt x="110070" y="51269"/>
                  </a:lnTo>
                  <a:lnTo>
                    <a:pt x="109359" y="53187"/>
                  </a:lnTo>
                  <a:lnTo>
                    <a:pt x="124117" y="58508"/>
                  </a:lnTo>
                  <a:lnTo>
                    <a:pt x="124802" y="56578"/>
                  </a:lnTo>
                  <a:close/>
                </a:path>
                <a:path w="720090" h="147955">
                  <a:moveTo>
                    <a:pt x="147701" y="64173"/>
                  </a:moveTo>
                  <a:lnTo>
                    <a:pt x="132778" y="59448"/>
                  </a:lnTo>
                  <a:lnTo>
                    <a:pt x="132118" y="61391"/>
                  </a:lnTo>
                  <a:lnTo>
                    <a:pt x="147078" y="66128"/>
                  </a:lnTo>
                  <a:lnTo>
                    <a:pt x="147701" y="64173"/>
                  </a:lnTo>
                  <a:close/>
                </a:path>
                <a:path w="720090" h="147955">
                  <a:moveTo>
                    <a:pt x="170738" y="71424"/>
                  </a:moveTo>
                  <a:lnTo>
                    <a:pt x="155790" y="66725"/>
                  </a:lnTo>
                  <a:lnTo>
                    <a:pt x="155181" y="68681"/>
                  </a:lnTo>
                  <a:lnTo>
                    <a:pt x="170141" y="73393"/>
                  </a:lnTo>
                  <a:lnTo>
                    <a:pt x="170738" y="71424"/>
                  </a:lnTo>
                  <a:close/>
                </a:path>
                <a:path w="720090" h="147955">
                  <a:moveTo>
                    <a:pt x="193967" y="78003"/>
                  </a:moveTo>
                  <a:lnTo>
                    <a:pt x="178854" y="73901"/>
                  </a:lnTo>
                  <a:lnTo>
                    <a:pt x="178282" y="75869"/>
                  </a:lnTo>
                  <a:lnTo>
                    <a:pt x="193421" y="79971"/>
                  </a:lnTo>
                  <a:lnTo>
                    <a:pt x="193967" y="78003"/>
                  </a:lnTo>
                  <a:close/>
                </a:path>
                <a:path w="720090" h="147955">
                  <a:moveTo>
                    <a:pt x="217284" y="84315"/>
                  </a:moveTo>
                  <a:lnTo>
                    <a:pt x="202158" y="80213"/>
                  </a:lnTo>
                  <a:lnTo>
                    <a:pt x="201625" y="82194"/>
                  </a:lnTo>
                  <a:lnTo>
                    <a:pt x="216763" y="86296"/>
                  </a:lnTo>
                  <a:lnTo>
                    <a:pt x="217284" y="84315"/>
                  </a:lnTo>
                  <a:close/>
                </a:path>
                <a:path w="720090" h="147955">
                  <a:moveTo>
                    <a:pt x="240715" y="90106"/>
                  </a:moveTo>
                  <a:lnTo>
                    <a:pt x="225463" y="86537"/>
                  </a:lnTo>
                  <a:lnTo>
                    <a:pt x="224967" y="88519"/>
                  </a:lnTo>
                  <a:lnTo>
                    <a:pt x="240233" y="92100"/>
                  </a:lnTo>
                  <a:lnTo>
                    <a:pt x="240715" y="90106"/>
                  </a:lnTo>
                  <a:close/>
                </a:path>
                <a:path w="720090" h="147955">
                  <a:moveTo>
                    <a:pt x="264261" y="95516"/>
                  </a:moveTo>
                  <a:lnTo>
                    <a:pt x="248996" y="92011"/>
                  </a:lnTo>
                  <a:lnTo>
                    <a:pt x="248526" y="94005"/>
                  </a:lnTo>
                  <a:lnTo>
                    <a:pt x="263817" y="97510"/>
                  </a:lnTo>
                  <a:lnTo>
                    <a:pt x="264261" y="95516"/>
                  </a:lnTo>
                  <a:close/>
                </a:path>
                <a:path w="720090" h="147955">
                  <a:moveTo>
                    <a:pt x="287820" y="100812"/>
                  </a:moveTo>
                  <a:lnTo>
                    <a:pt x="282689" y="99860"/>
                  </a:lnTo>
                  <a:lnTo>
                    <a:pt x="277634" y="98539"/>
                  </a:lnTo>
                  <a:lnTo>
                    <a:pt x="272529" y="97421"/>
                  </a:lnTo>
                  <a:lnTo>
                    <a:pt x="272097" y="99415"/>
                  </a:lnTo>
                  <a:lnTo>
                    <a:pt x="277202" y="100545"/>
                  </a:lnTo>
                  <a:lnTo>
                    <a:pt x="282270" y="101854"/>
                  </a:lnTo>
                  <a:lnTo>
                    <a:pt x="287401" y="102819"/>
                  </a:lnTo>
                  <a:lnTo>
                    <a:pt x="287820" y="100812"/>
                  </a:lnTo>
                  <a:close/>
                </a:path>
                <a:path w="720090" h="147955">
                  <a:moveTo>
                    <a:pt x="311543" y="105321"/>
                  </a:moveTo>
                  <a:lnTo>
                    <a:pt x="296151" y="102400"/>
                  </a:lnTo>
                  <a:lnTo>
                    <a:pt x="295744" y="104406"/>
                  </a:lnTo>
                  <a:lnTo>
                    <a:pt x="311150" y="107327"/>
                  </a:lnTo>
                  <a:lnTo>
                    <a:pt x="311543" y="105321"/>
                  </a:lnTo>
                  <a:close/>
                </a:path>
                <a:path w="720090" h="147955">
                  <a:moveTo>
                    <a:pt x="335280" y="109829"/>
                  </a:moveTo>
                  <a:lnTo>
                    <a:pt x="319887" y="106908"/>
                  </a:lnTo>
                  <a:lnTo>
                    <a:pt x="319506" y="108915"/>
                  </a:lnTo>
                  <a:lnTo>
                    <a:pt x="334911" y="111836"/>
                  </a:lnTo>
                  <a:lnTo>
                    <a:pt x="335280" y="109829"/>
                  </a:lnTo>
                  <a:close/>
                </a:path>
                <a:path w="720090" h="147955">
                  <a:moveTo>
                    <a:pt x="359067" y="114007"/>
                  </a:moveTo>
                  <a:lnTo>
                    <a:pt x="353898" y="113258"/>
                  </a:lnTo>
                  <a:lnTo>
                    <a:pt x="348742" y="112445"/>
                  </a:lnTo>
                  <a:lnTo>
                    <a:pt x="343623" y="111404"/>
                  </a:lnTo>
                  <a:lnTo>
                    <a:pt x="343268" y="113423"/>
                  </a:lnTo>
                  <a:lnTo>
                    <a:pt x="348386" y="114465"/>
                  </a:lnTo>
                  <a:lnTo>
                    <a:pt x="353555" y="115277"/>
                  </a:lnTo>
                  <a:lnTo>
                    <a:pt x="358724" y="116027"/>
                  </a:lnTo>
                  <a:lnTo>
                    <a:pt x="359067" y="114007"/>
                  </a:lnTo>
                  <a:close/>
                </a:path>
                <a:path w="720090" h="147955">
                  <a:moveTo>
                    <a:pt x="382930" y="117640"/>
                  </a:moveTo>
                  <a:lnTo>
                    <a:pt x="367449" y="115290"/>
                  </a:lnTo>
                  <a:lnTo>
                    <a:pt x="367118" y="117309"/>
                  </a:lnTo>
                  <a:lnTo>
                    <a:pt x="382625" y="119672"/>
                  </a:lnTo>
                  <a:lnTo>
                    <a:pt x="382930" y="117640"/>
                  </a:lnTo>
                  <a:close/>
                </a:path>
                <a:path w="720090" h="147955">
                  <a:moveTo>
                    <a:pt x="406819" y="121272"/>
                  </a:moveTo>
                  <a:lnTo>
                    <a:pt x="391337" y="118910"/>
                  </a:lnTo>
                  <a:lnTo>
                    <a:pt x="391033" y="120942"/>
                  </a:lnTo>
                  <a:lnTo>
                    <a:pt x="406539" y="123291"/>
                  </a:lnTo>
                  <a:lnTo>
                    <a:pt x="406819" y="121272"/>
                  </a:lnTo>
                  <a:close/>
                </a:path>
                <a:path w="720090" h="147955">
                  <a:moveTo>
                    <a:pt x="430733" y="124637"/>
                  </a:moveTo>
                  <a:lnTo>
                    <a:pt x="425538" y="124104"/>
                  </a:lnTo>
                  <a:lnTo>
                    <a:pt x="420370" y="123355"/>
                  </a:lnTo>
                  <a:lnTo>
                    <a:pt x="415213" y="122529"/>
                  </a:lnTo>
                  <a:lnTo>
                    <a:pt x="414934" y="124561"/>
                  </a:lnTo>
                  <a:lnTo>
                    <a:pt x="420090" y="125387"/>
                  </a:lnTo>
                  <a:lnTo>
                    <a:pt x="425272" y="126136"/>
                  </a:lnTo>
                  <a:lnTo>
                    <a:pt x="430466" y="126669"/>
                  </a:lnTo>
                  <a:lnTo>
                    <a:pt x="430733" y="124637"/>
                  </a:lnTo>
                  <a:close/>
                </a:path>
                <a:path w="720090" h="147955">
                  <a:moveTo>
                    <a:pt x="454736" y="127393"/>
                  </a:moveTo>
                  <a:lnTo>
                    <a:pt x="439166" y="125603"/>
                  </a:lnTo>
                  <a:lnTo>
                    <a:pt x="438912" y="127635"/>
                  </a:lnTo>
                  <a:lnTo>
                    <a:pt x="454494" y="129438"/>
                  </a:lnTo>
                  <a:lnTo>
                    <a:pt x="454736" y="127393"/>
                  </a:lnTo>
                  <a:close/>
                </a:path>
                <a:path w="720090" h="147955">
                  <a:moveTo>
                    <a:pt x="478726" y="130175"/>
                  </a:moveTo>
                  <a:lnTo>
                    <a:pt x="463169" y="128384"/>
                  </a:lnTo>
                  <a:lnTo>
                    <a:pt x="462927" y="130416"/>
                  </a:lnTo>
                  <a:lnTo>
                    <a:pt x="478510" y="132219"/>
                  </a:lnTo>
                  <a:lnTo>
                    <a:pt x="478726" y="130175"/>
                  </a:lnTo>
                  <a:close/>
                </a:path>
                <a:path w="720090" h="147955">
                  <a:moveTo>
                    <a:pt x="502716" y="132956"/>
                  </a:moveTo>
                  <a:lnTo>
                    <a:pt x="487159" y="131152"/>
                  </a:lnTo>
                  <a:lnTo>
                    <a:pt x="486943" y="133197"/>
                  </a:lnTo>
                  <a:lnTo>
                    <a:pt x="502526" y="135001"/>
                  </a:lnTo>
                  <a:lnTo>
                    <a:pt x="502716" y="132956"/>
                  </a:lnTo>
                  <a:close/>
                </a:path>
                <a:path w="720090" h="147955">
                  <a:moveTo>
                    <a:pt x="526796" y="134975"/>
                  </a:moveTo>
                  <a:lnTo>
                    <a:pt x="511175" y="133718"/>
                  </a:lnTo>
                  <a:lnTo>
                    <a:pt x="510984" y="135750"/>
                  </a:lnTo>
                  <a:lnTo>
                    <a:pt x="526618" y="137007"/>
                  </a:lnTo>
                  <a:lnTo>
                    <a:pt x="526796" y="134975"/>
                  </a:lnTo>
                  <a:close/>
                </a:path>
                <a:path w="720090" h="147955">
                  <a:moveTo>
                    <a:pt x="550875" y="136906"/>
                  </a:moveTo>
                  <a:lnTo>
                    <a:pt x="535254" y="135648"/>
                  </a:lnTo>
                  <a:lnTo>
                    <a:pt x="535076" y="137693"/>
                  </a:lnTo>
                  <a:lnTo>
                    <a:pt x="550710" y="138950"/>
                  </a:lnTo>
                  <a:lnTo>
                    <a:pt x="550875" y="136906"/>
                  </a:lnTo>
                  <a:close/>
                </a:path>
                <a:path w="720090" h="147955">
                  <a:moveTo>
                    <a:pt x="574941" y="138849"/>
                  </a:moveTo>
                  <a:lnTo>
                    <a:pt x="559320" y="137591"/>
                  </a:lnTo>
                  <a:lnTo>
                    <a:pt x="559168" y="139636"/>
                  </a:lnTo>
                  <a:lnTo>
                    <a:pt x="574802" y="140893"/>
                  </a:lnTo>
                  <a:lnTo>
                    <a:pt x="574941" y="138849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63" y="141795"/>
                  </a:moveTo>
                  <a:lnTo>
                    <a:pt x="607517" y="141058"/>
                  </a:lnTo>
                  <a:lnTo>
                    <a:pt x="607390" y="143103"/>
                  </a:lnTo>
                  <a:lnTo>
                    <a:pt x="623049" y="143840"/>
                  </a:lnTo>
                  <a:lnTo>
                    <a:pt x="623163" y="141795"/>
                  </a:lnTo>
                  <a:close/>
                </a:path>
                <a:path w="720090" h="147955">
                  <a:moveTo>
                    <a:pt x="647293" y="142938"/>
                  </a:moveTo>
                  <a:lnTo>
                    <a:pt x="631634" y="142201"/>
                  </a:lnTo>
                  <a:lnTo>
                    <a:pt x="631532" y="144246"/>
                  </a:lnTo>
                  <a:lnTo>
                    <a:pt x="647192" y="144983"/>
                  </a:lnTo>
                  <a:lnTo>
                    <a:pt x="647293" y="142938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44"/>
                  </a:lnTo>
                  <a:lnTo>
                    <a:pt x="655688" y="145389"/>
                  </a:lnTo>
                  <a:lnTo>
                    <a:pt x="671347" y="146126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53" y="145148"/>
                  </a:moveTo>
                  <a:lnTo>
                    <a:pt x="679907" y="144487"/>
                  </a:lnTo>
                  <a:lnTo>
                    <a:pt x="679831" y="146532"/>
                  </a:lnTo>
                  <a:lnTo>
                    <a:pt x="695490" y="147193"/>
                  </a:lnTo>
                  <a:lnTo>
                    <a:pt x="695553" y="145148"/>
                  </a:lnTo>
                  <a:close/>
                </a:path>
                <a:path w="720090" h="147955">
                  <a:moveTo>
                    <a:pt x="719709" y="145529"/>
                  </a:moveTo>
                  <a:lnTo>
                    <a:pt x="704049" y="145288"/>
                  </a:lnTo>
                  <a:lnTo>
                    <a:pt x="703986" y="147332"/>
                  </a:lnTo>
                  <a:lnTo>
                    <a:pt x="719658" y="147574"/>
                  </a:lnTo>
                  <a:lnTo>
                    <a:pt x="719709" y="14552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93" name="Graphic 93">
              <a:extLst>
                <a:ext uri="{FF2B5EF4-FFF2-40B4-BE49-F238E27FC236}">
                  <a16:creationId xmlns:a16="http://schemas.microsoft.com/office/drawing/2014/main" id="{B94DE2BC-8AFA-B081-0211-78DE3B1FFA46}"/>
                </a:ext>
              </a:extLst>
            </p:cNvPr>
            <p:cNvSpPr/>
            <p:nvPr/>
          </p:nvSpPr>
          <p:spPr>
            <a:xfrm>
              <a:off x="1445995" y="3055448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4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94" name="Graphic 94">
              <a:extLst>
                <a:ext uri="{FF2B5EF4-FFF2-40B4-BE49-F238E27FC236}">
                  <a16:creationId xmlns:a16="http://schemas.microsoft.com/office/drawing/2014/main" id="{FE754901-5A35-1721-446D-3F7D81AA2F67}"/>
                </a:ext>
              </a:extLst>
            </p:cNvPr>
            <p:cNvSpPr/>
            <p:nvPr/>
          </p:nvSpPr>
          <p:spPr>
            <a:xfrm>
              <a:off x="1639256" y="2913172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24"/>
                  </a:moveTo>
                  <a:lnTo>
                    <a:pt x="15659" y="139179"/>
                  </a:lnTo>
                  <a:lnTo>
                    <a:pt x="0" y="139915"/>
                  </a:lnTo>
                  <a:lnTo>
                    <a:pt x="76" y="141960"/>
                  </a:lnTo>
                  <a:lnTo>
                    <a:pt x="15735" y="141224"/>
                  </a:lnTo>
                  <a:close/>
                </a:path>
                <a:path w="673100" h="142240">
                  <a:moveTo>
                    <a:pt x="39878" y="140081"/>
                  </a:moveTo>
                  <a:lnTo>
                    <a:pt x="39776" y="138023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81"/>
                  </a:lnTo>
                  <a:close/>
                </a:path>
                <a:path w="673100" h="142240">
                  <a:moveTo>
                    <a:pt x="64020" y="138938"/>
                  </a:moveTo>
                  <a:lnTo>
                    <a:pt x="63906" y="136893"/>
                  </a:lnTo>
                  <a:lnTo>
                    <a:pt x="48260" y="137629"/>
                  </a:lnTo>
                  <a:lnTo>
                    <a:pt x="48361" y="139674"/>
                  </a:lnTo>
                  <a:lnTo>
                    <a:pt x="64020" y="138938"/>
                  </a:lnTo>
                  <a:close/>
                </a:path>
                <a:path w="673100" h="142240">
                  <a:moveTo>
                    <a:pt x="88176" y="137693"/>
                  </a:moveTo>
                  <a:lnTo>
                    <a:pt x="88036" y="135648"/>
                  </a:lnTo>
                  <a:lnTo>
                    <a:pt x="82829" y="136093"/>
                  </a:lnTo>
                  <a:lnTo>
                    <a:pt x="77609" y="136194"/>
                  </a:lnTo>
                  <a:lnTo>
                    <a:pt x="72390" y="136486"/>
                  </a:lnTo>
                  <a:lnTo>
                    <a:pt x="72517" y="138531"/>
                  </a:lnTo>
                  <a:lnTo>
                    <a:pt x="77736" y="138239"/>
                  </a:lnTo>
                  <a:lnTo>
                    <a:pt x="82969" y="138137"/>
                  </a:lnTo>
                  <a:lnTo>
                    <a:pt x="88176" y="137693"/>
                  </a:lnTo>
                  <a:close/>
                </a:path>
                <a:path w="673100" h="142240">
                  <a:moveTo>
                    <a:pt x="112268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68" y="135750"/>
                  </a:lnTo>
                  <a:close/>
                </a:path>
                <a:path w="673100" h="142240">
                  <a:moveTo>
                    <a:pt x="136372" y="133807"/>
                  </a:moveTo>
                  <a:lnTo>
                    <a:pt x="136194" y="131762"/>
                  </a:lnTo>
                  <a:lnTo>
                    <a:pt x="120586" y="133019"/>
                  </a:lnTo>
                  <a:lnTo>
                    <a:pt x="120738" y="135064"/>
                  </a:lnTo>
                  <a:lnTo>
                    <a:pt x="136372" y="133807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58"/>
                  </a:lnTo>
                  <a:lnTo>
                    <a:pt x="173939" y="128790"/>
                  </a:lnTo>
                  <a:lnTo>
                    <a:pt x="168732" y="129146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46" y="126822"/>
                  </a:moveTo>
                  <a:lnTo>
                    <a:pt x="208305" y="124790"/>
                  </a:lnTo>
                  <a:lnTo>
                    <a:pt x="192747" y="126580"/>
                  </a:lnTo>
                  <a:lnTo>
                    <a:pt x="192963" y="128625"/>
                  </a:lnTo>
                  <a:lnTo>
                    <a:pt x="208546" y="126822"/>
                  </a:lnTo>
                  <a:close/>
                </a:path>
                <a:path w="673100" h="142240">
                  <a:moveTo>
                    <a:pt x="232562" y="124040"/>
                  </a:moveTo>
                  <a:lnTo>
                    <a:pt x="232308" y="122008"/>
                  </a:lnTo>
                  <a:lnTo>
                    <a:pt x="216738" y="123812"/>
                  </a:lnTo>
                  <a:lnTo>
                    <a:pt x="216979" y="125844"/>
                  </a:lnTo>
                  <a:lnTo>
                    <a:pt x="232562" y="124040"/>
                  </a:lnTo>
                  <a:close/>
                </a:path>
                <a:path w="673100" h="142240">
                  <a:moveTo>
                    <a:pt x="256578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78" y="121259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4020"/>
                  </a:moveTo>
                  <a:lnTo>
                    <a:pt x="304063" y="111988"/>
                  </a:lnTo>
                  <a:lnTo>
                    <a:pt x="288569" y="114338"/>
                  </a:lnTo>
                  <a:lnTo>
                    <a:pt x="288874" y="116370"/>
                  </a:lnTo>
                  <a:lnTo>
                    <a:pt x="304380" y="114020"/>
                  </a:lnTo>
                  <a:close/>
                </a:path>
                <a:path w="673100" h="142240">
                  <a:moveTo>
                    <a:pt x="328282" y="110388"/>
                  </a:moveTo>
                  <a:lnTo>
                    <a:pt x="327939" y="108369"/>
                  </a:lnTo>
                  <a:lnTo>
                    <a:pt x="312445" y="110718"/>
                  </a:lnTo>
                  <a:lnTo>
                    <a:pt x="312775" y="112737"/>
                  </a:lnTo>
                  <a:lnTo>
                    <a:pt x="328282" y="110388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15"/>
                  </a:lnTo>
                  <a:lnTo>
                    <a:pt x="360019" y="102336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29" y="96748"/>
                  </a:moveTo>
                  <a:lnTo>
                    <a:pt x="399097" y="94742"/>
                  </a:lnTo>
                  <a:lnTo>
                    <a:pt x="394030" y="95999"/>
                  </a:lnTo>
                  <a:lnTo>
                    <a:pt x="388861" y="96799"/>
                  </a:lnTo>
                  <a:lnTo>
                    <a:pt x="383743" y="97828"/>
                  </a:lnTo>
                  <a:lnTo>
                    <a:pt x="384149" y="99834"/>
                  </a:lnTo>
                  <a:lnTo>
                    <a:pt x="389280" y="98806"/>
                  </a:lnTo>
                  <a:lnTo>
                    <a:pt x="394449" y="98005"/>
                  </a:lnTo>
                  <a:lnTo>
                    <a:pt x="399529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43" y="89344"/>
                  </a:lnTo>
                  <a:lnTo>
                    <a:pt x="407377" y="92849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65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20"/>
                  </a:moveTo>
                  <a:lnTo>
                    <a:pt x="492861" y="71539"/>
                  </a:lnTo>
                  <a:lnTo>
                    <a:pt x="477748" y="75641"/>
                  </a:lnTo>
                  <a:lnTo>
                    <a:pt x="478282" y="77622"/>
                  </a:lnTo>
                  <a:lnTo>
                    <a:pt x="493420" y="73520"/>
                  </a:lnTo>
                  <a:close/>
                </a:path>
                <a:path w="673100" h="142240">
                  <a:moveTo>
                    <a:pt x="516610" y="66662"/>
                  </a:moveTo>
                  <a:lnTo>
                    <a:pt x="516013" y="64706"/>
                  </a:lnTo>
                  <a:lnTo>
                    <a:pt x="511022" y="66243"/>
                  </a:lnTo>
                  <a:lnTo>
                    <a:pt x="506082" y="67932"/>
                  </a:lnTo>
                  <a:lnTo>
                    <a:pt x="501053" y="69329"/>
                  </a:lnTo>
                  <a:lnTo>
                    <a:pt x="501624" y="71297"/>
                  </a:lnTo>
                  <a:lnTo>
                    <a:pt x="506653" y="69888"/>
                  </a:lnTo>
                  <a:lnTo>
                    <a:pt x="511619" y="68199"/>
                  </a:lnTo>
                  <a:lnTo>
                    <a:pt x="516610" y="66662"/>
                  </a:lnTo>
                  <a:close/>
                </a:path>
                <a:path w="673100" h="142240">
                  <a:moveTo>
                    <a:pt x="539673" y="59397"/>
                  </a:moveTo>
                  <a:lnTo>
                    <a:pt x="539038" y="57454"/>
                  </a:lnTo>
                  <a:lnTo>
                    <a:pt x="524103" y="62153"/>
                  </a:lnTo>
                  <a:lnTo>
                    <a:pt x="524713" y="64109"/>
                  </a:lnTo>
                  <a:lnTo>
                    <a:pt x="539673" y="59397"/>
                  </a:lnTo>
                  <a:close/>
                </a:path>
                <a:path w="673100" h="142240">
                  <a:moveTo>
                    <a:pt x="562546" y="51498"/>
                  </a:moveTo>
                  <a:lnTo>
                    <a:pt x="561860" y="49568"/>
                  </a:lnTo>
                  <a:lnTo>
                    <a:pt x="547128" y="54876"/>
                  </a:lnTo>
                  <a:lnTo>
                    <a:pt x="547789" y="56819"/>
                  </a:lnTo>
                  <a:lnTo>
                    <a:pt x="562546" y="51498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38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14"/>
                  </a:moveTo>
                  <a:lnTo>
                    <a:pt x="650608" y="11798"/>
                  </a:lnTo>
                  <a:lnTo>
                    <a:pt x="636663" y="18884"/>
                  </a:lnTo>
                  <a:lnTo>
                    <a:pt x="637552" y="20726"/>
                  </a:lnTo>
                  <a:lnTo>
                    <a:pt x="651560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48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95" name="Image 95">
              <a:extLst>
                <a:ext uri="{FF2B5EF4-FFF2-40B4-BE49-F238E27FC236}">
                  <a16:creationId xmlns:a16="http://schemas.microsoft.com/office/drawing/2014/main" id="{66C52B12-0C73-AA1D-AD78-F71EEFDFBB9B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80153" y="1034577"/>
              <a:ext cx="498274" cy="344925"/>
            </a:xfrm>
            <a:prstGeom prst="rect">
              <a:avLst/>
            </a:prstGeom>
          </p:spPr>
        </p:pic>
        <p:pic>
          <p:nvPicPr>
            <p:cNvPr id="2096" name="Image 96">
              <a:extLst>
                <a:ext uri="{FF2B5EF4-FFF2-40B4-BE49-F238E27FC236}">
                  <a16:creationId xmlns:a16="http://schemas.microsoft.com/office/drawing/2014/main" id="{2BBD4EB8-3B97-0226-283B-8FB5A2D09C1A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952" y="1034359"/>
              <a:ext cx="497989" cy="344704"/>
            </a:xfrm>
            <a:prstGeom prst="rect">
              <a:avLst/>
            </a:prstGeom>
          </p:spPr>
        </p:pic>
        <p:pic>
          <p:nvPicPr>
            <p:cNvPr id="2097" name="Image 97">
              <a:extLst>
                <a:ext uri="{FF2B5EF4-FFF2-40B4-BE49-F238E27FC236}">
                  <a16:creationId xmlns:a16="http://schemas.microsoft.com/office/drawing/2014/main" id="{EFD11DB0-E35E-A64F-814E-D7D9968E5333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07358" y="1221360"/>
              <a:ext cx="178346" cy="191744"/>
            </a:xfrm>
            <a:prstGeom prst="rect">
              <a:avLst/>
            </a:prstGeom>
          </p:spPr>
        </p:pic>
        <p:sp>
          <p:nvSpPr>
            <p:cNvPr id="2098" name="Graphic 98">
              <a:extLst>
                <a:ext uri="{FF2B5EF4-FFF2-40B4-BE49-F238E27FC236}">
                  <a16:creationId xmlns:a16="http://schemas.microsoft.com/office/drawing/2014/main" id="{32D3CAA4-C931-772C-29ED-A1493BF330E4}"/>
                </a:ext>
              </a:extLst>
            </p:cNvPr>
            <p:cNvSpPr/>
            <p:nvPr/>
          </p:nvSpPr>
          <p:spPr>
            <a:xfrm>
              <a:off x="1409500" y="1221367"/>
              <a:ext cx="103505" cy="191770"/>
            </a:xfrm>
            <a:custGeom>
              <a:avLst/>
              <a:gdLst/>
              <a:ahLst/>
              <a:cxnLst/>
              <a:rect l="l" t="t" r="r" b="b"/>
              <a:pathLst>
                <a:path w="103505" h="191770">
                  <a:moveTo>
                    <a:pt x="103022" y="152400"/>
                  </a:moveTo>
                  <a:lnTo>
                    <a:pt x="44234" y="152400"/>
                  </a:lnTo>
                  <a:lnTo>
                    <a:pt x="44234" y="113030"/>
                  </a:lnTo>
                  <a:lnTo>
                    <a:pt x="97421" y="113030"/>
                  </a:lnTo>
                  <a:lnTo>
                    <a:pt x="97421" y="73660"/>
                  </a:lnTo>
                  <a:lnTo>
                    <a:pt x="44234" y="73660"/>
                  </a:lnTo>
                  <a:lnTo>
                    <a:pt x="44234" y="39370"/>
                  </a:lnTo>
                  <a:lnTo>
                    <a:pt x="102463" y="39370"/>
                  </a:lnTo>
                  <a:lnTo>
                    <a:pt x="102463" y="0"/>
                  </a:lnTo>
                  <a:lnTo>
                    <a:pt x="0" y="0"/>
                  </a:lnTo>
                  <a:lnTo>
                    <a:pt x="0" y="39370"/>
                  </a:lnTo>
                  <a:lnTo>
                    <a:pt x="0" y="73660"/>
                  </a:lnTo>
                  <a:lnTo>
                    <a:pt x="0" y="113030"/>
                  </a:lnTo>
                  <a:lnTo>
                    <a:pt x="0" y="152400"/>
                  </a:lnTo>
                  <a:lnTo>
                    <a:pt x="0" y="191770"/>
                  </a:lnTo>
                  <a:lnTo>
                    <a:pt x="103022" y="191770"/>
                  </a:lnTo>
                  <a:lnTo>
                    <a:pt x="103022" y="152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99" name="Image 99">
              <a:extLst>
                <a:ext uri="{FF2B5EF4-FFF2-40B4-BE49-F238E27FC236}">
                  <a16:creationId xmlns:a16="http://schemas.microsoft.com/office/drawing/2014/main" id="{C0AD0BAB-7D38-A9BD-A4C6-B6135F59B59B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39962" y="1221353"/>
              <a:ext cx="120662" cy="191744"/>
            </a:xfrm>
            <a:prstGeom prst="rect">
              <a:avLst/>
            </a:prstGeom>
          </p:spPr>
        </p:pic>
        <p:sp>
          <p:nvSpPr>
            <p:cNvPr id="2100" name="Graphic 100">
              <a:extLst>
                <a:ext uri="{FF2B5EF4-FFF2-40B4-BE49-F238E27FC236}">
                  <a16:creationId xmlns:a16="http://schemas.microsoft.com/office/drawing/2014/main" id="{811616C2-B4D8-7764-C8DB-C1D18C5DADAD}"/>
                </a:ext>
              </a:extLst>
            </p:cNvPr>
            <p:cNvSpPr/>
            <p:nvPr/>
          </p:nvSpPr>
          <p:spPr>
            <a:xfrm>
              <a:off x="1682449" y="1221024"/>
              <a:ext cx="119380" cy="191770"/>
            </a:xfrm>
            <a:custGeom>
              <a:avLst/>
              <a:gdLst/>
              <a:ahLst/>
              <a:cxnLst/>
              <a:rect l="l" t="t" r="r" b="b"/>
              <a:pathLst>
                <a:path w="119380" h="191770">
                  <a:moveTo>
                    <a:pt x="119265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37515" y="40640"/>
                  </a:lnTo>
                  <a:lnTo>
                    <a:pt x="37515" y="191770"/>
                  </a:lnTo>
                  <a:lnTo>
                    <a:pt x="81749" y="191770"/>
                  </a:lnTo>
                  <a:lnTo>
                    <a:pt x="81749" y="40640"/>
                  </a:lnTo>
                  <a:lnTo>
                    <a:pt x="119265" y="40640"/>
                  </a:lnTo>
                  <a:lnTo>
                    <a:pt x="1192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101" name="Image 101">
              <a:extLst>
                <a:ext uri="{FF2B5EF4-FFF2-40B4-BE49-F238E27FC236}">
                  <a16:creationId xmlns:a16="http://schemas.microsoft.com/office/drawing/2014/main" id="{A44FD280-5873-9976-D065-31601C9E5202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84428" y="753200"/>
              <a:ext cx="239979" cy="70535"/>
            </a:xfrm>
            <a:prstGeom prst="rect">
              <a:avLst/>
            </a:prstGeom>
          </p:spPr>
        </p:pic>
        <p:sp>
          <p:nvSpPr>
            <p:cNvPr id="2102" name="Graphic 102">
              <a:extLst>
                <a:ext uri="{FF2B5EF4-FFF2-40B4-BE49-F238E27FC236}">
                  <a16:creationId xmlns:a16="http://schemas.microsoft.com/office/drawing/2014/main" id="{D73DF3A9-873E-5D2F-B107-4E06F64419BA}"/>
                </a:ext>
              </a:extLst>
            </p:cNvPr>
            <p:cNvSpPr/>
            <p:nvPr/>
          </p:nvSpPr>
          <p:spPr>
            <a:xfrm>
              <a:off x="1262320" y="662110"/>
              <a:ext cx="484505" cy="479425"/>
            </a:xfrm>
            <a:custGeom>
              <a:avLst/>
              <a:gdLst/>
              <a:ahLst/>
              <a:cxnLst/>
              <a:rect l="l" t="t" r="r" b="b"/>
              <a:pathLst>
                <a:path w="484505" h="479425">
                  <a:moveTo>
                    <a:pt x="440626" y="464654"/>
                  </a:moveTo>
                  <a:lnTo>
                    <a:pt x="431114" y="464654"/>
                  </a:lnTo>
                  <a:lnTo>
                    <a:pt x="431114" y="467550"/>
                  </a:lnTo>
                  <a:lnTo>
                    <a:pt x="434238" y="467550"/>
                  </a:lnTo>
                  <a:lnTo>
                    <a:pt x="434238" y="479171"/>
                  </a:lnTo>
                  <a:lnTo>
                    <a:pt x="437489" y="479171"/>
                  </a:lnTo>
                  <a:lnTo>
                    <a:pt x="437489" y="467550"/>
                  </a:lnTo>
                  <a:lnTo>
                    <a:pt x="440626" y="467550"/>
                  </a:lnTo>
                  <a:lnTo>
                    <a:pt x="440626" y="464654"/>
                  </a:lnTo>
                  <a:close/>
                </a:path>
                <a:path w="484505" h="479425">
                  <a:moveTo>
                    <a:pt x="458089" y="479171"/>
                  </a:moveTo>
                  <a:lnTo>
                    <a:pt x="456831" y="471182"/>
                  </a:lnTo>
                  <a:lnTo>
                    <a:pt x="455764" y="464375"/>
                  </a:lnTo>
                  <a:lnTo>
                    <a:pt x="453390" y="464375"/>
                  </a:lnTo>
                  <a:lnTo>
                    <a:pt x="449643" y="473214"/>
                  </a:lnTo>
                  <a:lnTo>
                    <a:pt x="448830" y="471182"/>
                  </a:lnTo>
                  <a:lnTo>
                    <a:pt x="446087" y="464375"/>
                  </a:lnTo>
                  <a:lnTo>
                    <a:pt x="443725" y="464375"/>
                  </a:lnTo>
                  <a:lnTo>
                    <a:pt x="441121" y="479171"/>
                  </a:lnTo>
                  <a:lnTo>
                    <a:pt x="444373" y="479171"/>
                  </a:lnTo>
                  <a:lnTo>
                    <a:pt x="445630" y="471182"/>
                  </a:lnTo>
                  <a:lnTo>
                    <a:pt x="448995" y="479361"/>
                  </a:lnTo>
                  <a:lnTo>
                    <a:pt x="450291" y="479361"/>
                  </a:lnTo>
                  <a:lnTo>
                    <a:pt x="452882" y="473214"/>
                  </a:lnTo>
                  <a:lnTo>
                    <a:pt x="453732" y="471182"/>
                  </a:lnTo>
                  <a:lnTo>
                    <a:pt x="454837" y="479171"/>
                  </a:lnTo>
                  <a:lnTo>
                    <a:pt x="458089" y="479171"/>
                  </a:lnTo>
                  <a:close/>
                </a:path>
                <a:path w="484505" h="479425">
                  <a:moveTo>
                    <a:pt x="484416" y="55549"/>
                  </a:moveTo>
                  <a:lnTo>
                    <a:pt x="437184" y="55549"/>
                  </a:lnTo>
                  <a:lnTo>
                    <a:pt x="437184" y="96113"/>
                  </a:lnTo>
                  <a:lnTo>
                    <a:pt x="411988" y="255143"/>
                  </a:lnTo>
                  <a:lnTo>
                    <a:pt x="405930" y="247738"/>
                  </a:lnTo>
                  <a:lnTo>
                    <a:pt x="405930" y="293420"/>
                  </a:lnTo>
                  <a:lnTo>
                    <a:pt x="382854" y="439051"/>
                  </a:lnTo>
                  <a:lnTo>
                    <a:pt x="259892" y="439051"/>
                  </a:lnTo>
                  <a:lnTo>
                    <a:pt x="299288" y="399656"/>
                  </a:lnTo>
                  <a:lnTo>
                    <a:pt x="366623" y="332295"/>
                  </a:lnTo>
                  <a:lnTo>
                    <a:pt x="392214" y="306692"/>
                  </a:lnTo>
                  <a:lnTo>
                    <a:pt x="392341" y="307009"/>
                  </a:lnTo>
                  <a:lnTo>
                    <a:pt x="392658" y="306692"/>
                  </a:lnTo>
                  <a:lnTo>
                    <a:pt x="405930" y="293420"/>
                  </a:lnTo>
                  <a:lnTo>
                    <a:pt x="405930" y="247738"/>
                  </a:lnTo>
                  <a:lnTo>
                    <a:pt x="379831" y="215798"/>
                  </a:lnTo>
                  <a:lnTo>
                    <a:pt x="372694" y="210566"/>
                  </a:lnTo>
                  <a:lnTo>
                    <a:pt x="372694" y="269214"/>
                  </a:lnTo>
                  <a:lnTo>
                    <a:pt x="309613" y="332295"/>
                  </a:lnTo>
                  <a:lnTo>
                    <a:pt x="299275" y="321957"/>
                  </a:lnTo>
                  <a:lnTo>
                    <a:pt x="281114" y="303809"/>
                  </a:lnTo>
                  <a:lnTo>
                    <a:pt x="281114" y="360794"/>
                  </a:lnTo>
                  <a:lnTo>
                    <a:pt x="242252" y="399656"/>
                  </a:lnTo>
                  <a:lnTo>
                    <a:pt x="224574" y="381990"/>
                  </a:lnTo>
                  <a:lnTo>
                    <a:pt x="224574" y="439051"/>
                  </a:lnTo>
                  <a:lnTo>
                    <a:pt x="101561" y="439051"/>
                  </a:lnTo>
                  <a:lnTo>
                    <a:pt x="78409" y="292862"/>
                  </a:lnTo>
                  <a:lnTo>
                    <a:pt x="224574" y="439051"/>
                  </a:lnTo>
                  <a:lnTo>
                    <a:pt x="224574" y="381990"/>
                  </a:lnTo>
                  <a:lnTo>
                    <a:pt x="203390" y="360819"/>
                  </a:lnTo>
                  <a:lnTo>
                    <a:pt x="231914" y="332295"/>
                  </a:lnTo>
                  <a:lnTo>
                    <a:pt x="242252" y="321957"/>
                  </a:lnTo>
                  <a:lnTo>
                    <a:pt x="281114" y="360794"/>
                  </a:lnTo>
                  <a:lnTo>
                    <a:pt x="281114" y="303809"/>
                  </a:lnTo>
                  <a:lnTo>
                    <a:pt x="244157" y="266852"/>
                  </a:lnTo>
                  <a:lnTo>
                    <a:pt x="242214" y="264947"/>
                  </a:lnTo>
                  <a:lnTo>
                    <a:pt x="174891" y="332295"/>
                  </a:lnTo>
                  <a:lnTo>
                    <a:pt x="135458" y="292862"/>
                  </a:lnTo>
                  <a:lnTo>
                    <a:pt x="111836" y="269240"/>
                  </a:lnTo>
                  <a:lnTo>
                    <a:pt x="124371" y="255295"/>
                  </a:lnTo>
                  <a:lnTo>
                    <a:pt x="137541" y="240652"/>
                  </a:lnTo>
                  <a:lnTo>
                    <a:pt x="168808" y="219316"/>
                  </a:lnTo>
                  <a:lnTo>
                    <a:pt x="204203" y="205955"/>
                  </a:lnTo>
                  <a:lnTo>
                    <a:pt x="242265" y="201345"/>
                  </a:lnTo>
                  <a:lnTo>
                    <a:pt x="280377" y="205968"/>
                  </a:lnTo>
                  <a:lnTo>
                    <a:pt x="315772" y="219329"/>
                  </a:lnTo>
                  <a:lnTo>
                    <a:pt x="347027" y="240677"/>
                  </a:lnTo>
                  <a:lnTo>
                    <a:pt x="372694" y="269214"/>
                  </a:lnTo>
                  <a:lnTo>
                    <a:pt x="372694" y="210566"/>
                  </a:lnTo>
                  <a:lnTo>
                    <a:pt x="360121" y="201345"/>
                  </a:lnTo>
                  <a:lnTo>
                    <a:pt x="339369" y="186118"/>
                  </a:lnTo>
                  <a:lnTo>
                    <a:pt x="292785" y="167386"/>
                  </a:lnTo>
                  <a:lnTo>
                    <a:pt x="242265" y="160858"/>
                  </a:lnTo>
                  <a:lnTo>
                    <a:pt x="191719" y="167398"/>
                  </a:lnTo>
                  <a:lnTo>
                    <a:pt x="145110" y="186169"/>
                  </a:lnTo>
                  <a:lnTo>
                    <a:pt x="104622" y="215887"/>
                  </a:lnTo>
                  <a:lnTo>
                    <a:pt x="72466" y="255295"/>
                  </a:lnTo>
                  <a:lnTo>
                    <a:pt x="47231" y="96113"/>
                  </a:lnTo>
                  <a:lnTo>
                    <a:pt x="118186" y="96050"/>
                  </a:lnTo>
                  <a:lnTo>
                    <a:pt x="109359" y="40322"/>
                  </a:lnTo>
                  <a:lnTo>
                    <a:pt x="375081" y="40322"/>
                  </a:lnTo>
                  <a:lnTo>
                    <a:pt x="366242" y="96050"/>
                  </a:lnTo>
                  <a:lnTo>
                    <a:pt x="437184" y="96113"/>
                  </a:lnTo>
                  <a:lnTo>
                    <a:pt x="437184" y="55549"/>
                  </a:lnTo>
                  <a:lnTo>
                    <a:pt x="413473" y="55549"/>
                  </a:lnTo>
                  <a:lnTo>
                    <a:pt x="415886" y="40322"/>
                  </a:lnTo>
                  <a:lnTo>
                    <a:pt x="422275" y="0"/>
                  </a:lnTo>
                  <a:lnTo>
                    <a:pt x="62153" y="0"/>
                  </a:lnTo>
                  <a:lnTo>
                    <a:pt x="70954" y="55549"/>
                  </a:lnTo>
                  <a:lnTo>
                    <a:pt x="0" y="55549"/>
                  </a:lnTo>
                  <a:lnTo>
                    <a:pt x="67132" y="479361"/>
                  </a:lnTo>
                  <a:lnTo>
                    <a:pt x="417296" y="479361"/>
                  </a:lnTo>
                  <a:lnTo>
                    <a:pt x="423684" y="439051"/>
                  </a:lnTo>
                  <a:lnTo>
                    <a:pt x="446747" y="293420"/>
                  </a:lnTo>
                  <a:lnTo>
                    <a:pt x="452805" y="255143"/>
                  </a:lnTo>
                  <a:lnTo>
                    <a:pt x="484416" y="555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103" name="Image 103">
              <a:extLst>
                <a:ext uri="{FF2B5EF4-FFF2-40B4-BE49-F238E27FC236}">
                  <a16:creationId xmlns:a16="http://schemas.microsoft.com/office/drawing/2014/main" id="{781B7C99-E23E-48BD-FF43-DE06F3F10CE7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05561" y="433282"/>
              <a:ext cx="191738" cy="120399"/>
            </a:xfrm>
            <a:prstGeom prst="rect">
              <a:avLst/>
            </a:prstGeom>
          </p:spPr>
        </p:pic>
      </p:grpSp>
      <p:pic>
        <p:nvPicPr>
          <p:cNvPr id="2112" name="Image 83">
            <a:extLst>
              <a:ext uri="{FF2B5EF4-FFF2-40B4-BE49-F238E27FC236}">
                <a16:creationId xmlns:a16="http://schemas.microsoft.com/office/drawing/2014/main" id="{F328DFDF-C0DD-3CC9-4958-221AAE547941}"/>
              </a:ext>
            </a:extLst>
          </p:cNvPr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17" y="1938022"/>
            <a:ext cx="3945120" cy="103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4" name="Rectangle 65">
            <a:extLst>
              <a:ext uri="{FF2B5EF4-FFF2-40B4-BE49-F238E27FC236}">
                <a16:creationId xmlns:a16="http://schemas.microsoft.com/office/drawing/2014/main" id="{4FCD324D-0D5A-0203-714A-57A330708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707" y="16191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West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5" name="Rectangle 66">
            <a:extLst>
              <a:ext uri="{FF2B5EF4-FFF2-40B4-BE49-F238E27FC236}">
                <a16:creationId xmlns:a16="http://schemas.microsoft.com/office/drawing/2014/main" id="{533FCC4D-06FC-E1B2-3408-6B1F3EED1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264" y="23451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06" name="Rectangle 67">
            <a:extLst>
              <a:ext uri="{FF2B5EF4-FFF2-40B4-BE49-F238E27FC236}">
                <a16:creationId xmlns:a16="http://schemas.microsoft.com/office/drawing/2014/main" id="{CE1D8B7C-749E-88A7-7FAA-F3CC80750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126" y="23451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ca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50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6D95-8A88-F799-89A7-CDA02596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MLB Classic T-Shirts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BB903-A2F6-B465-FC99-E7698AD4E9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  <a:p>
            <a:endParaRPr lang="en-US" dirty="0"/>
          </a:p>
        </p:txBody>
      </p:sp>
      <p:pic>
        <p:nvPicPr>
          <p:cNvPr id="3090" name="Image 118">
            <a:extLst>
              <a:ext uri="{FF2B5EF4-FFF2-40B4-BE49-F238E27FC236}">
                <a16:creationId xmlns:a16="http://schemas.microsoft.com/office/drawing/2014/main" id="{217BE629-89C9-4972-C591-652D01CDCF9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5" y="2244415"/>
            <a:ext cx="3265280" cy="7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F21569C-E1FE-4235-EA85-390A525A54F1}"/>
              </a:ext>
            </a:extLst>
          </p:cNvPr>
          <p:cNvGrpSpPr>
            <a:grpSpLocks/>
          </p:cNvGrpSpPr>
          <p:nvPr/>
        </p:nvGrpSpPr>
        <p:grpSpPr>
          <a:xfrm>
            <a:off x="1061457" y="3267773"/>
            <a:ext cx="2441195" cy="2434106"/>
            <a:chOff x="0" y="0"/>
            <a:chExt cx="3037205" cy="3150235"/>
          </a:xfrm>
        </p:grpSpPr>
        <p:sp>
          <p:nvSpPr>
            <p:cNvPr id="5" name="Graphic 120">
              <a:extLst>
                <a:ext uri="{FF2B5EF4-FFF2-40B4-BE49-F238E27FC236}">
                  <a16:creationId xmlns:a16="http://schemas.microsoft.com/office/drawing/2014/main" id="{387B2911-C818-C8CD-3DDB-E666739CD4D1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5390C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Graphic 121">
              <a:extLst>
                <a:ext uri="{FF2B5EF4-FFF2-40B4-BE49-F238E27FC236}">
                  <a16:creationId xmlns:a16="http://schemas.microsoft.com/office/drawing/2014/main" id="{495F2C35-776B-C4B9-9BEA-56ABE44515DA}"/>
                </a:ext>
              </a:extLst>
            </p:cNvPr>
            <p:cNvSpPr/>
            <p:nvPr/>
          </p:nvSpPr>
          <p:spPr>
            <a:xfrm>
              <a:off x="1184211" y="4761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122">
              <a:extLst>
                <a:ext uri="{FF2B5EF4-FFF2-40B4-BE49-F238E27FC236}">
                  <a16:creationId xmlns:a16="http://schemas.microsoft.com/office/drawing/2014/main" id="{EE8679FA-2A9C-2A80-FACF-BDB75C263A99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299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4"/>
                  </a:lnTo>
                  <a:lnTo>
                    <a:pt x="457798" y="25003"/>
                  </a:lnTo>
                  <a:lnTo>
                    <a:pt x="334289" y="25399"/>
                  </a:lnTo>
                  <a:lnTo>
                    <a:pt x="193342" y="21431"/>
                  </a:lnTo>
                  <a:lnTo>
                    <a:pt x="88287" y="12699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299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Graphic 123">
              <a:extLst>
                <a:ext uri="{FF2B5EF4-FFF2-40B4-BE49-F238E27FC236}">
                  <a16:creationId xmlns:a16="http://schemas.microsoft.com/office/drawing/2014/main" id="{7A430E2E-DEE3-B00A-0C9C-3F7306258ECE}"/>
                </a:ext>
              </a:extLst>
            </p:cNvPr>
            <p:cNvSpPr/>
            <p:nvPr/>
          </p:nvSpPr>
          <p:spPr>
            <a:xfrm>
              <a:off x="1099903" y="4761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Graphic 124">
              <a:extLst>
                <a:ext uri="{FF2B5EF4-FFF2-40B4-BE49-F238E27FC236}">
                  <a16:creationId xmlns:a16="http://schemas.microsoft.com/office/drawing/2014/main" id="{2E99693F-16A4-2C5A-BA52-22E4AFE474A2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Graphic 125">
              <a:extLst>
                <a:ext uri="{FF2B5EF4-FFF2-40B4-BE49-F238E27FC236}">
                  <a16:creationId xmlns:a16="http://schemas.microsoft.com/office/drawing/2014/main" id="{2D74D7D0-AA4F-3511-8BF9-978314284569}"/>
                </a:ext>
              </a:extLst>
            </p:cNvPr>
            <p:cNvSpPr/>
            <p:nvPr/>
          </p:nvSpPr>
          <p:spPr>
            <a:xfrm>
              <a:off x="674118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Graphic 126">
              <a:extLst>
                <a:ext uri="{FF2B5EF4-FFF2-40B4-BE49-F238E27FC236}">
                  <a16:creationId xmlns:a16="http://schemas.microsoft.com/office/drawing/2014/main" id="{D414A2BB-26EE-8906-61C4-2B03D2FAFE8B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Graphic 127">
              <a:extLst>
                <a:ext uri="{FF2B5EF4-FFF2-40B4-BE49-F238E27FC236}">
                  <a16:creationId xmlns:a16="http://schemas.microsoft.com/office/drawing/2014/main" id="{6778194D-37BE-413B-C7C7-7FDB6DFCCED9}"/>
                </a:ext>
              </a:extLst>
            </p:cNvPr>
            <p:cNvSpPr/>
            <p:nvPr/>
          </p:nvSpPr>
          <p:spPr>
            <a:xfrm>
              <a:off x="717824" y="2908605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80" y="5715"/>
                  </a:lnTo>
                  <a:lnTo>
                    <a:pt x="5486" y="2870"/>
                  </a:lnTo>
                  <a:lnTo>
                    <a:pt x="1206" y="0"/>
                  </a:lnTo>
                  <a:lnTo>
                    <a:pt x="0" y="1663"/>
                  </a:lnTo>
                  <a:lnTo>
                    <a:pt x="4419" y="4622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87" y="19634"/>
                  </a:moveTo>
                  <a:lnTo>
                    <a:pt x="31076" y="17221"/>
                  </a:lnTo>
                  <a:lnTo>
                    <a:pt x="26365" y="14960"/>
                  </a:lnTo>
                  <a:lnTo>
                    <a:pt x="21818" y="12420"/>
                  </a:lnTo>
                  <a:lnTo>
                    <a:pt x="20828" y="14211"/>
                  </a:lnTo>
                  <a:lnTo>
                    <a:pt x="25400" y="16776"/>
                  </a:lnTo>
                  <a:lnTo>
                    <a:pt x="30124" y="19037"/>
                  </a:lnTo>
                  <a:lnTo>
                    <a:pt x="34772" y="21463"/>
                  </a:lnTo>
                  <a:lnTo>
                    <a:pt x="35687" y="19634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44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84"/>
                  </a:moveTo>
                  <a:lnTo>
                    <a:pt x="65189" y="33515"/>
                  </a:lnTo>
                  <a:lnTo>
                    <a:pt x="64363" y="35394"/>
                  </a:lnTo>
                  <a:lnTo>
                    <a:pt x="78879" y="41376"/>
                  </a:lnTo>
                  <a:lnTo>
                    <a:pt x="79654" y="39484"/>
                  </a:lnTo>
                  <a:close/>
                </a:path>
                <a:path w="720090" h="147955">
                  <a:moveTo>
                    <a:pt x="102095" y="48387"/>
                  </a:moveTo>
                  <a:lnTo>
                    <a:pt x="97155" y="46710"/>
                  </a:lnTo>
                  <a:lnTo>
                    <a:pt x="92341" y="44678"/>
                  </a:lnTo>
                  <a:lnTo>
                    <a:pt x="87515" y="42697"/>
                  </a:lnTo>
                  <a:lnTo>
                    <a:pt x="86753" y="44602"/>
                  </a:lnTo>
                  <a:lnTo>
                    <a:pt x="91592" y="46583"/>
                  </a:lnTo>
                  <a:lnTo>
                    <a:pt x="96418" y="48615"/>
                  </a:lnTo>
                  <a:lnTo>
                    <a:pt x="101371" y="50304"/>
                  </a:lnTo>
                  <a:lnTo>
                    <a:pt x="102095" y="48387"/>
                  </a:lnTo>
                  <a:close/>
                </a:path>
                <a:path w="720090" h="147955">
                  <a:moveTo>
                    <a:pt x="124815" y="56578"/>
                  </a:moveTo>
                  <a:lnTo>
                    <a:pt x="110083" y="51269"/>
                  </a:lnTo>
                  <a:lnTo>
                    <a:pt x="109372" y="53187"/>
                  </a:lnTo>
                  <a:lnTo>
                    <a:pt x="124129" y="58508"/>
                  </a:lnTo>
                  <a:lnTo>
                    <a:pt x="124815" y="56578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24"/>
                  </a:moveTo>
                  <a:lnTo>
                    <a:pt x="155803" y="66725"/>
                  </a:lnTo>
                  <a:lnTo>
                    <a:pt x="155194" y="68681"/>
                  </a:lnTo>
                  <a:lnTo>
                    <a:pt x="170154" y="73393"/>
                  </a:lnTo>
                  <a:lnTo>
                    <a:pt x="170751" y="71424"/>
                  </a:lnTo>
                  <a:close/>
                </a:path>
                <a:path w="720090" h="147955">
                  <a:moveTo>
                    <a:pt x="193979" y="77990"/>
                  </a:moveTo>
                  <a:lnTo>
                    <a:pt x="178866" y="73888"/>
                  </a:lnTo>
                  <a:lnTo>
                    <a:pt x="178295" y="75857"/>
                  </a:lnTo>
                  <a:lnTo>
                    <a:pt x="193433" y="79959"/>
                  </a:lnTo>
                  <a:lnTo>
                    <a:pt x="193979" y="77990"/>
                  </a:lnTo>
                  <a:close/>
                </a:path>
                <a:path w="720090" h="147955">
                  <a:moveTo>
                    <a:pt x="217297" y="84315"/>
                  </a:moveTo>
                  <a:lnTo>
                    <a:pt x="202171" y="80213"/>
                  </a:lnTo>
                  <a:lnTo>
                    <a:pt x="201637" y="82194"/>
                  </a:lnTo>
                  <a:lnTo>
                    <a:pt x="216776" y="86296"/>
                  </a:lnTo>
                  <a:lnTo>
                    <a:pt x="217297" y="84315"/>
                  </a:lnTo>
                  <a:close/>
                </a:path>
                <a:path w="720090" h="147955">
                  <a:moveTo>
                    <a:pt x="240728" y="90106"/>
                  </a:moveTo>
                  <a:lnTo>
                    <a:pt x="225475" y="86537"/>
                  </a:lnTo>
                  <a:lnTo>
                    <a:pt x="224980" y="88519"/>
                  </a:lnTo>
                  <a:lnTo>
                    <a:pt x="240245" y="92100"/>
                  </a:lnTo>
                  <a:lnTo>
                    <a:pt x="240728" y="90106"/>
                  </a:lnTo>
                  <a:close/>
                </a:path>
                <a:path w="720090" h="147955">
                  <a:moveTo>
                    <a:pt x="264274" y="95516"/>
                  </a:moveTo>
                  <a:lnTo>
                    <a:pt x="249008" y="92011"/>
                  </a:lnTo>
                  <a:lnTo>
                    <a:pt x="248539" y="94005"/>
                  </a:lnTo>
                  <a:lnTo>
                    <a:pt x="263829" y="97510"/>
                  </a:lnTo>
                  <a:lnTo>
                    <a:pt x="264274" y="95516"/>
                  </a:lnTo>
                  <a:close/>
                </a:path>
                <a:path w="720090" h="147955">
                  <a:moveTo>
                    <a:pt x="287820" y="100812"/>
                  </a:moveTo>
                  <a:lnTo>
                    <a:pt x="282689" y="99847"/>
                  </a:lnTo>
                  <a:lnTo>
                    <a:pt x="277634" y="98539"/>
                  </a:lnTo>
                  <a:lnTo>
                    <a:pt x="272542" y="97421"/>
                  </a:lnTo>
                  <a:lnTo>
                    <a:pt x="272097" y="99415"/>
                  </a:lnTo>
                  <a:lnTo>
                    <a:pt x="277202" y="100545"/>
                  </a:lnTo>
                  <a:lnTo>
                    <a:pt x="282270" y="101854"/>
                  </a:lnTo>
                  <a:lnTo>
                    <a:pt x="287401" y="102819"/>
                  </a:lnTo>
                  <a:lnTo>
                    <a:pt x="287820" y="100812"/>
                  </a:lnTo>
                  <a:close/>
                </a:path>
                <a:path w="720090" h="147955">
                  <a:moveTo>
                    <a:pt x="311556" y="105321"/>
                  </a:moveTo>
                  <a:lnTo>
                    <a:pt x="296164" y="102400"/>
                  </a:lnTo>
                  <a:lnTo>
                    <a:pt x="295757" y="104406"/>
                  </a:lnTo>
                  <a:lnTo>
                    <a:pt x="311162" y="107327"/>
                  </a:lnTo>
                  <a:lnTo>
                    <a:pt x="311556" y="105321"/>
                  </a:lnTo>
                  <a:close/>
                </a:path>
                <a:path w="720090" h="147955">
                  <a:moveTo>
                    <a:pt x="335292" y="109829"/>
                  </a:moveTo>
                  <a:lnTo>
                    <a:pt x="319900" y="106895"/>
                  </a:lnTo>
                  <a:lnTo>
                    <a:pt x="319519" y="108915"/>
                  </a:lnTo>
                  <a:lnTo>
                    <a:pt x="334924" y="111836"/>
                  </a:lnTo>
                  <a:lnTo>
                    <a:pt x="335292" y="109829"/>
                  </a:lnTo>
                  <a:close/>
                </a:path>
                <a:path w="720090" h="147955">
                  <a:moveTo>
                    <a:pt x="359067" y="114007"/>
                  </a:moveTo>
                  <a:lnTo>
                    <a:pt x="353898" y="113258"/>
                  </a:lnTo>
                  <a:lnTo>
                    <a:pt x="348742" y="112445"/>
                  </a:lnTo>
                  <a:lnTo>
                    <a:pt x="343623" y="111404"/>
                  </a:lnTo>
                  <a:lnTo>
                    <a:pt x="343268" y="113423"/>
                  </a:lnTo>
                  <a:lnTo>
                    <a:pt x="348386" y="114465"/>
                  </a:lnTo>
                  <a:lnTo>
                    <a:pt x="353555" y="115277"/>
                  </a:lnTo>
                  <a:lnTo>
                    <a:pt x="358724" y="116027"/>
                  </a:lnTo>
                  <a:lnTo>
                    <a:pt x="359067" y="114007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31" y="121259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78"/>
                  </a:lnTo>
                  <a:lnTo>
                    <a:pt x="406831" y="121259"/>
                  </a:lnTo>
                  <a:close/>
                </a:path>
                <a:path w="720090" h="147955">
                  <a:moveTo>
                    <a:pt x="430745" y="124637"/>
                  </a:moveTo>
                  <a:lnTo>
                    <a:pt x="425551" y="124104"/>
                  </a:lnTo>
                  <a:lnTo>
                    <a:pt x="420382" y="123355"/>
                  </a:lnTo>
                  <a:lnTo>
                    <a:pt x="415226" y="122529"/>
                  </a:lnTo>
                  <a:lnTo>
                    <a:pt x="414947" y="124561"/>
                  </a:lnTo>
                  <a:lnTo>
                    <a:pt x="420103" y="125387"/>
                  </a:lnTo>
                  <a:lnTo>
                    <a:pt x="425284" y="126136"/>
                  </a:lnTo>
                  <a:lnTo>
                    <a:pt x="430479" y="126669"/>
                  </a:lnTo>
                  <a:lnTo>
                    <a:pt x="430745" y="124637"/>
                  </a:lnTo>
                  <a:close/>
                </a:path>
                <a:path w="720090" h="147955">
                  <a:moveTo>
                    <a:pt x="454748" y="127393"/>
                  </a:moveTo>
                  <a:lnTo>
                    <a:pt x="439178" y="125603"/>
                  </a:lnTo>
                  <a:lnTo>
                    <a:pt x="438924" y="127635"/>
                  </a:lnTo>
                  <a:lnTo>
                    <a:pt x="454507" y="129438"/>
                  </a:lnTo>
                  <a:lnTo>
                    <a:pt x="454748" y="127393"/>
                  </a:lnTo>
                  <a:close/>
                </a:path>
                <a:path w="720090" h="147955">
                  <a:moveTo>
                    <a:pt x="478739" y="130175"/>
                  </a:moveTo>
                  <a:lnTo>
                    <a:pt x="463181" y="128384"/>
                  </a:lnTo>
                  <a:lnTo>
                    <a:pt x="462940" y="130416"/>
                  </a:lnTo>
                  <a:lnTo>
                    <a:pt x="478510" y="132219"/>
                  </a:lnTo>
                  <a:lnTo>
                    <a:pt x="478739" y="130175"/>
                  </a:lnTo>
                  <a:close/>
                </a:path>
                <a:path w="720090" h="147955">
                  <a:moveTo>
                    <a:pt x="502729" y="132943"/>
                  </a:moveTo>
                  <a:lnTo>
                    <a:pt x="487172" y="131152"/>
                  </a:lnTo>
                  <a:lnTo>
                    <a:pt x="486956" y="133184"/>
                  </a:lnTo>
                  <a:lnTo>
                    <a:pt x="502526" y="134988"/>
                  </a:lnTo>
                  <a:lnTo>
                    <a:pt x="502729" y="132943"/>
                  </a:lnTo>
                  <a:close/>
                </a:path>
                <a:path w="720090" h="147955">
                  <a:moveTo>
                    <a:pt x="526808" y="134975"/>
                  </a:moveTo>
                  <a:lnTo>
                    <a:pt x="511187" y="133705"/>
                  </a:lnTo>
                  <a:lnTo>
                    <a:pt x="510997" y="135750"/>
                  </a:lnTo>
                  <a:lnTo>
                    <a:pt x="526618" y="137007"/>
                  </a:lnTo>
                  <a:lnTo>
                    <a:pt x="526808" y="134975"/>
                  </a:lnTo>
                  <a:close/>
                </a:path>
                <a:path w="720090" h="147955">
                  <a:moveTo>
                    <a:pt x="550887" y="136906"/>
                  </a:moveTo>
                  <a:lnTo>
                    <a:pt x="535266" y="135648"/>
                  </a:lnTo>
                  <a:lnTo>
                    <a:pt x="535089" y="137693"/>
                  </a:lnTo>
                  <a:lnTo>
                    <a:pt x="550710" y="138950"/>
                  </a:lnTo>
                  <a:lnTo>
                    <a:pt x="550887" y="136906"/>
                  </a:lnTo>
                  <a:close/>
                </a:path>
                <a:path w="720090" h="147955">
                  <a:moveTo>
                    <a:pt x="574954" y="138849"/>
                  </a:moveTo>
                  <a:lnTo>
                    <a:pt x="559333" y="137591"/>
                  </a:lnTo>
                  <a:lnTo>
                    <a:pt x="559181" y="139636"/>
                  </a:lnTo>
                  <a:lnTo>
                    <a:pt x="574814" y="140893"/>
                  </a:lnTo>
                  <a:lnTo>
                    <a:pt x="574954" y="138849"/>
                  </a:lnTo>
                  <a:close/>
                </a:path>
                <a:path w="720090" h="147955">
                  <a:moveTo>
                    <a:pt x="599046" y="140652"/>
                  </a:moveTo>
                  <a:lnTo>
                    <a:pt x="593826" y="140487"/>
                  </a:lnTo>
                  <a:lnTo>
                    <a:pt x="588632" y="139903"/>
                  </a:lnTo>
                  <a:lnTo>
                    <a:pt x="583425" y="139534"/>
                  </a:lnTo>
                  <a:lnTo>
                    <a:pt x="583285" y="141579"/>
                  </a:lnTo>
                  <a:lnTo>
                    <a:pt x="588492" y="141947"/>
                  </a:lnTo>
                  <a:lnTo>
                    <a:pt x="593699" y="142532"/>
                  </a:lnTo>
                  <a:lnTo>
                    <a:pt x="598919" y="142697"/>
                  </a:lnTo>
                  <a:lnTo>
                    <a:pt x="599046" y="140652"/>
                  </a:lnTo>
                  <a:close/>
                </a:path>
                <a:path w="720090" h="147955">
                  <a:moveTo>
                    <a:pt x="623176" y="141795"/>
                  </a:moveTo>
                  <a:lnTo>
                    <a:pt x="607529" y="141058"/>
                  </a:lnTo>
                  <a:lnTo>
                    <a:pt x="607402" y="143103"/>
                  </a:lnTo>
                  <a:lnTo>
                    <a:pt x="623062" y="143840"/>
                  </a:lnTo>
                  <a:lnTo>
                    <a:pt x="623176" y="141795"/>
                  </a:lnTo>
                  <a:close/>
                </a:path>
                <a:path w="720090" h="147955">
                  <a:moveTo>
                    <a:pt x="647306" y="142938"/>
                  </a:moveTo>
                  <a:lnTo>
                    <a:pt x="631647" y="142201"/>
                  </a:lnTo>
                  <a:lnTo>
                    <a:pt x="631545" y="144246"/>
                  </a:lnTo>
                  <a:lnTo>
                    <a:pt x="647204" y="144983"/>
                  </a:lnTo>
                  <a:lnTo>
                    <a:pt x="647306" y="142938"/>
                  </a:lnTo>
                  <a:close/>
                </a:path>
                <a:path w="720090" h="147955">
                  <a:moveTo>
                    <a:pt x="671436" y="144081"/>
                  </a:moveTo>
                  <a:lnTo>
                    <a:pt x="655789" y="143344"/>
                  </a:lnTo>
                  <a:lnTo>
                    <a:pt x="655701" y="145389"/>
                  </a:lnTo>
                  <a:lnTo>
                    <a:pt x="671360" y="146126"/>
                  </a:lnTo>
                  <a:lnTo>
                    <a:pt x="671436" y="144081"/>
                  </a:lnTo>
                  <a:close/>
                </a:path>
                <a:path w="720090" h="147955">
                  <a:moveTo>
                    <a:pt x="695566" y="145148"/>
                  </a:moveTo>
                  <a:lnTo>
                    <a:pt x="679919" y="144487"/>
                  </a:lnTo>
                  <a:lnTo>
                    <a:pt x="679843" y="146532"/>
                  </a:lnTo>
                  <a:lnTo>
                    <a:pt x="695502" y="147193"/>
                  </a:lnTo>
                  <a:lnTo>
                    <a:pt x="695566" y="145148"/>
                  </a:lnTo>
                  <a:close/>
                </a:path>
                <a:path w="720090" h="147955">
                  <a:moveTo>
                    <a:pt x="719721" y="145516"/>
                  </a:moveTo>
                  <a:lnTo>
                    <a:pt x="704062" y="145275"/>
                  </a:lnTo>
                  <a:lnTo>
                    <a:pt x="703999" y="147320"/>
                  </a:lnTo>
                  <a:lnTo>
                    <a:pt x="719670" y="147561"/>
                  </a:lnTo>
                  <a:lnTo>
                    <a:pt x="719721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Graphic 128">
              <a:extLst>
                <a:ext uri="{FF2B5EF4-FFF2-40B4-BE49-F238E27FC236}">
                  <a16:creationId xmlns:a16="http://schemas.microsoft.com/office/drawing/2014/main" id="{0D51F562-EFF2-1812-5A62-B86B67C1E2D4}"/>
                </a:ext>
              </a:extLst>
            </p:cNvPr>
            <p:cNvSpPr/>
            <p:nvPr/>
          </p:nvSpPr>
          <p:spPr>
            <a:xfrm>
              <a:off x="1445996" y="3055448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4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Graphic 129">
              <a:extLst>
                <a:ext uri="{FF2B5EF4-FFF2-40B4-BE49-F238E27FC236}">
                  <a16:creationId xmlns:a16="http://schemas.microsoft.com/office/drawing/2014/main" id="{3039DC28-781F-BAC2-CECB-6B0E252259F6}"/>
                </a:ext>
              </a:extLst>
            </p:cNvPr>
            <p:cNvSpPr/>
            <p:nvPr/>
          </p:nvSpPr>
          <p:spPr>
            <a:xfrm>
              <a:off x="1639260" y="2913177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24"/>
                  </a:moveTo>
                  <a:lnTo>
                    <a:pt x="15659" y="139179"/>
                  </a:lnTo>
                  <a:lnTo>
                    <a:pt x="0" y="139915"/>
                  </a:lnTo>
                  <a:lnTo>
                    <a:pt x="76" y="141960"/>
                  </a:lnTo>
                  <a:lnTo>
                    <a:pt x="15735" y="141224"/>
                  </a:lnTo>
                  <a:close/>
                </a:path>
                <a:path w="673100" h="142240">
                  <a:moveTo>
                    <a:pt x="39878" y="140068"/>
                  </a:moveTo>
                  <a:lnTo>
                    <a:pt x="39776" y="138023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68"/>
                  </a:lnTo>
                  <a:close/>
                </a:path>
                <a:path w="673100" h="142240">
                  <a:moveTo>
                    <a:pt x="64020" y="138938"/>
                  </a:moveTo>
                  <a:lnTo>
                    <a:pt x="63906" y="136893"/>
                  </a:lnTo>
                  <a:lnTo>
                    <a:pt x="48260" y="137629"/>
                  </a:lnTo>
                  <a:lnTo>
                    <a:pt x="48361" y="139674"/>
                  </a:lnTo>
                  <a:lnTo>
                    <a:pt x="64020" y="138938"/>
                  </a:lnTo>
                  <a:close/>
                </a:path>
                <a:path w="673100" h="142240">
                  <a:moveTo>
                    <a:pt x="88176" y="137693"/>
                  </a:moveTo>
                  <a:lnTo>
                    <a:pt x="88036" y="135648"/>
                  </a:lnTo>
                  <a:lnTo>
                    <a:pt x="82829" y="136093"/>
                  </a:lnTo>
                  <a:lnTo>
                    <a:pt x="77609" y="136194"/>
                  </a:lnTo>
                  <a:lnTo>
                    <a:pt x="72390" y="136486"/>
                  </a:lnTo>
                  <a:lnTo>
                    <a:pt x="72517" y="138531"/>
                  </a:lnTo>
                  <a:lnTo>
                    <a:pt x="77736" y="138239"/>
                  </a:lnTo>
                  <a:lnTo>
                    <a:pt x="82969" y="138137"/>
                  </a:lnTo>
                  <a:lnTo>
                    <a:pt x="88176" y="137693"/>
                  </a:lnTo>
                  <a:close/>
                </a:path>
                <a:path w="673100" h="142240">
                  <a:moveTo>
                    <a:pt x="112268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68" y="135750"/>
                  </a:lnTo>
                  <a:close/>
                </a:path>
                <a:path w="673100" h="142240">
                  <a:moveTo>
                    <a:pt x="136359" y="133807"/>
                  </a:moveTo>
                  <a:lnTo>
                    <a:pt x="136182" y="131762"/>
                  </a:lnTo>
                  <a:lnTo>
                    <a:pt x="120573" y="133019"/>
                  </a:lnTo>
                  <a:lnTo>
                    <a:pt x="120726" y="135064"/>
                  </a:lnTo>
                  <a:lnTo>
                    <a:pt x="136359" y="133807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58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46" y="126809"/>
                  </a:moveTo>
                  <a:lnTo>
                    <a:pt x="208305" y="124777"/>
                  </a:lnTo>
                  <a:lnTo>
                    <a:pt x="192747" y="126580"/>
                  </a:lnTo>
                  <a:lnTo>
                    <a:pt x="192963" y="128612"/>
                  </a:lnTo>
                  <a:lnTo>
                    <a:pt x="208546" y="126809"/>
                  </a:lnTo>
                  <a:close/>
                </a:path>
                <a:path w="673100" h="142240">
                  <a:moveTo>
                    <a:pt x="232549" y="124040"/>
                  </a:moveTo>
                  <a:lnTo>
                    <a:pt x="232308" y="122008"/>
                  </a:lnTo>
                  <a:lnTo>
                    <a:pt x="216738" y="123812"/>
                  </a:lnTo>
                  <a:lnTo>
                    <a:pt x="216979" y="125844"/>
                  </a:lnTo>
                  <a:lnTo>
                    <a:pt x="232549" y="124040"/>
                  </a:lnTo>
                  <a:close/>
                </a:path>
                <a:path w="673100" h="142240">
                  <a:moveTo>
                    <a:pt x="256578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78" y="121259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74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4007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4007"/>
                  </a:lnTo>
                  <a:close/>
                </a:path>
                <a:path w="673100" h="142240">
                  <a:moveTo>
                    <a:pt x="328282" y="110375"/>
                  </a:moveTo>
                  <a:lnTo>
                    <a:pt x="327939" y="108356"/>
                  </a:lnTo>
                  <a:lnTo>
                    <a:pt x="312445" y="110705"/>
                  </a:lnTo>
                  <a:lnTo>
                    <a:pt x="312775" y="112725"/>
                  </a:lnTo>
                  <a:lnTo>
                    <a:pt x="328282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02"/>
                  </a:lnTo>
                  <a:lnTo>
                    <a:pt x="360019" y="102323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16" y="96748"/>
                  </a:moveTo>
                  <a:lnTo>
                    <a:pt x="399097" y="94742"/>
                  </a:lnTo>
                  <a:lnTo>
                    <a:pt x="394030" y="95999"/>
                  </a:lnTo>
                  <a:lnTo>
                    <a:pt x="388861" y="96799"/>
                  </a:lnTo>
                  <a:lnTo>
                    <a:pt x="383743" y="97828"/>
                  </a:lnTo>
                  <a:lnTo>
                    <a:pt x="384149" y="99834"/>
                  </a:lnTo>
                  <a:lnTo>
                    <a:pt x="389280" y="98806"/>
                  </a:lnTo>
                  <a:lnTo>
                    <a:pt x="394449" y="98005"/>
                  </a:lnTo>
                  <a:lnTo>
                    <a:pt x="399516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30" y="89331"/>
                  </a:lnTo>
                  <a:lnTo>
                    <a:pt x="407377" y="92849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31" y="81965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07" y="73520"/>
                  </a:moveTo>
                  <a:lnTo>
                    <a:pt x="492848" y="71539"/>
                  </a:lnTo>
                  <a:lnTo>
                    <a:pt x="477735" y="75641"/>
                  </a:lnTo>
                  <a:lnTo>
                    <a:pt x="478269" y="77622"/>
                  </a:lnTo>
                  <a:lnTo>
                    <a:pt x="493407" y="73520"/>
                  </a:lnTo>
                  <a:close/>
                </a:path>
                <a:path w="673100" h="142240">
                  <a:moveTo>
                    <a:pt x="516610" y="66649"/>
                  </a:moveTo>
                  <a:lnTo>
                    <a:pt x="516013" y="64693"/>
                  </a:lnTo>
                  <a:lnTo>
                    <a:pt x="511022" y="66230"/>
                  </a:lnTo>
                  <a:lnTo>
                    <a:pt x="506082" y="67919"/>
                  </a:lnTo>
                  <a:lnTo>
                    <a:pt x="501053" y="69316"/>
                  </a:lnTo>
                  <a:lnTo>
                    <a:pt x="501624" y="71285"/>
                  </a:lnTo>
                  <a:lnTo>
                    <a:pt x="506653" y="69875"/>
                  </a:lnTo>
                  <a:lnTo>
                    <a:pt x="511619" y="68186"/>
                  </a:lnTo>
                  <a:lnTo>
                    <a:pt x="516610" y="66649"/>
                  </a:lnTo>
                  <a:close/>
                </a:path>
                <a:path w="673100" h="142240">
                  <a:moveTo>
                    <a:pt x="539673" y="59397"/>
                  </a:moveTo>
                  <a:lnTo>
                    <a:pt x="539038" y="57454"/>
                  </a:lnTo>
                  <a:lnTo>
                    <a:pt x="524103" y="62153"/>
                  </a:lnTo>
                  <a:lnTo>
                    <a:pt x="524713" y="64109"/>
                  </a:lnTo>
                  <a:lnTo>
                    <a:pt x="539673" y="59397"/>
                  </a:lnTo>
                  <a:close/>
                </a:path>
                <a:path w="673100" h="142240">
                  <a:moveTo>
                    <a:pt x="562546" y="51498"/>
                  </a:moveTo>
                  <a:lnTo>
                    <a:pt x="561860" y="49568"/>
                  </a:lnTo>
                  <a:lnTo>
                    <a:pt x="547128" y="54876"/>
                  </a:lnTo>
                  <a:lnTo>
                    <a:pt x="547789" y="56819"/>
                  </a:lnTo>
                  <a:lnTo>
                    <a:pt x="562546" y="51498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38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30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01"/>
                  </a:moveTo>
                  <a:lnTo>
                    <a:pt x="650608" y="11785"/>
                  </a:lnTo>
                  <a:lnTo>
                    <a:pt x="636663" y="18872"/>
                  </a:lnTo>
                  <a:lnTo>
                    <a:pt x="637552" y="20713"/>
                  </a:lnTo>
                  <a:lnTo>
                    <a:pt x="651560" y="13601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48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5" name="Image 130">
              <a:extLst>
                <a:ext uri="{FF2B5EF4-FFF2-40B4-BE49-F238E27FC236}">
                  <a16:creationId xmlns:a16="http://schemas.microsoft.com/office/drawing/2014/main" id="{697A84AD-21E2-9651-08C7-A67A5C8D26B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0155" y="1034577"/>
              <a:ext cx="498285" cy="344925"/>
            </a:xfrm>
            <a:prstGeom prst="rect">
              <a:avLst/>
            </a:prstGeom>
          </p:spPr>
        </p:pic>
        <p:pic>
          <p:nvPicPr>
            <p:cNvPr id="16" name="Image 131">
              <a:extLst>
                <a:ext uri="{FF2B5EF4-FFF2-40B4-BE49-F238E27FC236}">
                  <a16:creationId xmlns:a16="http://schemas.microsoft.com/office/drawing/2014/main" id="{C03D3FD3-5272-52DC-D9DB-DD41A9CFC8A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54" y="1034359"/>
              <a:ext cx="497988" cy="344704"/>
            </a:xfrm>
            <a:prstGeom prst="rect">
              <a:avLst/>
            </a:prstGeom>
          </p:spPr>
        </p:pic>
        <p:sp>
          <p:nvSpPr>
            <p:cNvPr id="17" name="Graphic 132">
              <a:extLst>
                <a:ext uri="{FF2B5EF4-FFF2-40B4-BE49-F238E27FC236}">
                  <a16:creationId xmlns:a16="http://schemas.microsoft.com/office/drawing/2014/main" id="{8844BA36-BE8C-62A7-9193-07B29BB80A04}"/>
                </a:ext>
              </a:extLst>
            </p:cNvPr>
            <p:cNvSpPr/>
            <p:nvPr/>
          </p:nvSpPr>
          <p:spPr>
            <a:xfrm>
              <a:off x="1211955" y="1194283"/>
              <a:ext cx="594360" cy="139065"/>
            </a:xfrm>
            <a:custGeom>
              <a:avLst/>
              <a:gdLst/>
              <a:ahLst/>
              <a:cxnLst/>
              <a:rect l="l" t="t" r="r" b="b"/>
              <a:pathLst>
                <a:path w="594360" h="139065">
                  <a:moveTo>
                    <a:pt x="80276" y="17856"/>
                  </a:moveTo>
                  <a:lnTo>
                    <a:pt x="62280" y="0"/>
                  </a:lnTo>
                  <a:lnTo>
                    <a:pt x="48323" y="0"/>
                  </a:lnTo>
                  <a:lnTo>
                    <a:pt x="48323" y="28702"/>
                  </a:lnTo>
                  <a:lnTo>
                    <a:pt x="48323" y="62217"/>
                  </a:lnTo>
                  <a:lnTo>
                    <a:pt x="43675" y="66840"/>
                  </a:lnTo>
                  <a:lnTo>
                    <a:pt x="31940" y="66840"/>
                  </a:lnTo>
                  <a:lnTo>
                    <a:pt x="31940" y="24079"/>
                  </a:lnTo>
                  <a:lnTo>
                    <a:pt x="43675" y="24079"/>
                  </a:lnTo>
                  <a:lnTo>
                    <a:pt x="48323" y="28702"/>
                  </a:lnTo>
                  <a:lnTo>
                    <a:pt x="48323" y="0"/>
                  </a:lnTo>
                  <a:lnTo>
                    <a:pt x="0" y="0"/>
                  </a:lnTo>
                  <a:lnTo>
                    <a:pt x="0" y="138506"/>
                  </a:lnTo>
                  <a:lnTo>
                    <a:pt x="31940" y="138506"/>
                  </a:lnTo>
                  <a:lnTo>
                    <a:pt x="31940" y="90932"/>
                  </a:lnTo>
                  <a:lnTo>
                    <a:pt x="62280" y="90932"/>
                  </a:lnTo>
                  <a:lnTo>
                    <a:pt x="80276" y="73063"/>
                  </a:lnTo>
                  <a:lnTo>
                    <a:pt x="80276" y="66840"/>
                  </a:lnTo>
                  <a:lnTo>
                    <a:pt x="80276" y="24079"/>
                  </a:lnTo>
                  <a:lnTo>
                    <a:pt x="80276" y="17856"/>
                  </a:lnTo>
                  <a:close/>
                </a:path>
                <a:path w="594360" h="139065">
                  <a:moveTo>
                    <a:pt x="170891" y="138506"/>
                  </a:moveTo>
                  <a:lnTo>
                    <a:pt x="166827" y="110401"/>
                  </a:lnTo>
                  <a:lnTo>
                    <a:pt x="163080" y="84505"/>
                  </a:lnTo>
                  <a:lnTo>
                    <a:pt x="153797" y="20269"/>
                  </a:lnTo>
                  <a:lnTo>
                    <a:pt x="150863" y="0"/>
                  </a:lnTo>
                  <a:lnTo>
                    <a:pt x="133273" y="0"/>
                  </a:lnTo>
                  <a:lnTo>
                    <a:pt x="133273" y="84505"/>
                  </a:lnTo>
                  <a:lnTo>
                    <a:pt x="119316" y="84505"/>
                  </a:lnTo>
                  <a:lnTo>
                    <a:pt x="126390" y="20269"/>
                  </a:lnTo>
                  <a:lnTo>
                    <a:pt x="133273" y="84505"/>
                  </a:lnTo>
                  <a:lnTo>
                    <a:pt x="133273" y="0"/>
                  </a:lnTo>
                  <a:lnTo>
                    <a:pt x="103339" y="0"/>
                  </a:lnTo>
                  <a:lnTo>
                    <a:pt x="83324" y="138506"/>
                  </a:lnTo>
                  <a:lnTo>
                    <a:pt x="113449" y="138506"/>
                  </a:lnTo>
                  <a:lnTo>
                    <a:pt x="116484" y="110401"/>
                  </a:lnTo>
                  <a:lnTo>
                    <a:pt x="136105" y="110401"/>
                  </a:lnTo>
                  <a:lnTo>
                    <a:pt x="139141" y="138506"/>
                  </a:lnTo>
                  <a:lnTo>
                    <a:pt x="170891" y="138506"/>
                  </a:lnTo>
                  <a:close/>
                </a:path>
                <a:path w="594360" h="139065">
                  <a:moveTo>
                    <a:pt x="264515" y="0"/>
                  </a:moveTo>
                  <a:lnTo>
                    <a:pt x="236207" y="0"/>
                  </a:lnTo>
                  <a:lnTo>
                    <a:pt x="236207" y="71666"/>
                  </a:lnTo>
                  <a:lnTo>
                    <a:pt x="210121" y="0"/>
                  </a:lnTo>
                  <a:lnTo>
                    <a:pt x="183019" y="0"/>
                  </a:lnTo>
                  <a:lnTo>
                    <a:pt x="183019" y="138506"/>
                  </a:lnTo>
                  <a:lnTo>
                    <a:pt x="211328" y="138506"/>
                  </a:lnTo>
                  <a:lnTo>
                    <a:pt x="211328" y="65239"/>
                  </a:lnTo>
                  <a:lnTo>
                    <a:pt x="237223" y="138506"/>
                  </a:lnTo>
                  <a:lnTo>
                    <a:pt x="264515" y="138506"/>
                  </a:lnTo>
                  <a:lnTo>
                    <a:pt x="264515" y="0"/>
                  </a:lnTo>
                  <a:close/>
                </a:path>
                <a:path w="594360" h="139065">
                  <a:moveTo>
                    <a:pt x="364223" y="138506"/>
                  </a:moveTo>
                  <a:lnTo>
                    <a:pt x="360159" y="110401"/>
                  </a:lnTo>
                  <a:lnTo>
                    <a:pt x="356412" y="84505"/>
                  </a:lnTo>
                  <a:lnTo>
                    <a:pt x="347129" y="20269"/>
                  </a:lnTo>
                  <a:lnTo>
                    <a:pt x="344195" y="0"/>
                  </a:lnTo>
                  <a:lnTo>
                    <a:pt x="326605" y="0"/>
                  </a:lnTo>
                  <a:lnTo>
                    <a:pt x="326605" y="84505"/>
                  </a:lnTo>
                  <a:lnTo>
                    <a:pt x="312648" y="84505"/>
                  </a:lnTo>
                  <a:lnTo>
                    <a:pt x="319722" y="20269"/>
                  </a:lnTo>
                  <a:lnTo>
                    <a:pt x="326605" y="84505"/>
                  </a:lnTo>
                  <a:lnTo>
                    <a:pt x="326605" y="0"/>
                  </a:lnTo>
                  <a:lnTo>
                    <a:pt x="296672" y="0"/>
                  </a:lnTo>
                  <a:lnTo>
                    <a:pt x="276656" y="138506"/>
                  </a:lnTo>
                  <a:lnTo>
                    <a:pt x="306781" y="138506"/>
                  </a:lnTo>
                  <a:lnTo>
                    <a:pt x="309816" y="110401"/>
                  </a:lnTo>
                  <a:lnTo>
                    <a:pt x="329438" y="110401"/>
                  </a:lnTo>
                  <a:lnTo>
                    <a:pt x="332460" y="138506"/>
                  </a:lnTo>
                  <a:lnTo>
                    <a:pt x="364223" y="138506"/>
                  </a:lnTo>
                  <a:close/>
                </a:path>
                <a:path w="594360" h="139065">
                  <a:moveTo>
                    <a:pt x="494652" y="0"/>
                  </a:moveTo>
                  <a:lnTo>
                    <a:pt x="446925" y="0"/>
                  </a:lnTo>
                  <a:lnTo>
                    <a:pt x="435610" y="103974"/>
                  </a:lnTo>
                  <a:lnTo>
                    <a:pt x="424078" y="0"/>
                  </a:lnTo>
                  <a:lnTo>
                    <a:pt x="376351" y="0"/>
                  </a:lnTo>
                  <a:lnTo>
                    <a:pt x="376351" y="138506"/>
                  </a:lnTo>
                  <a:lnTo>
                    <a:pt x="402031" y="138506"/>
                  </a:lnTo>
                  <a:lnTo>
                    <a:pt x="402031" y="26898"/>
                  </a:lnTo>
                  <a:lnTo>
                    <a:pt x="417207" y="138506"/>
                  </a:lnTo>
                  <a:lnTo>
                    <a:pt x="450367" y="138506"/>
                  </a:lnTo>
                  <a:lnTo>
                    <a:pt x="465531" y="26898"/>
                  </a:lnTo>
                  <a:lnTo>
                    <a:pt x="465531" y="138506"/>
                  </a:lnTo>
                  <a:lnTo>
                    <a:pt x="494652" y="138506"/>
                  </a:lnTo>
                  <a:lnTo>
                    <a:pt x="494652" y="0"/>
                  </a:lnTo>
                  <a:close/>
                </a:path>
                <a:path w="594360" h="139065">
                  <a:moveTo>
                    <a:pt x="594360" y="138506"/>
                  </a:moveTo>
                  <a:lnTo>
                    <a:pt x="590296" y="110401"/>
                  </a:lnTo>
                  <a:lnTo>
                    <a:pt x="586562" y="84505"/>
                  </a:lnTo>
                  <a:lnTo>
                    <a:pt x="577265" y="20269"/>
                  </a:lnTo>
                  <a:lnTo>
                    <a:pt x="574332" y="0"/>
                  </a:lnTo>
                  <a:lnTo>
                    <a:pt x="556742" y="0"/>
                  </a:lnTo>
                  <a:lnTo>
                    <a:pt x="556742" y="84505"/>
                  </a:lnTo>
                  <a:lnTo>
                    <a:pt x="542785" y="84505"/>
                  </a:lnTo>
                  <a:lnTo>
                    <a:pt x="549859" y="20269"/>
                  </a:lnTo>
                  <a:lnTo>
                    <a:pt x="556742" y="84505"/>
                  </a:lnTo>
                  <a:lnTo>
                    <a:pt x="556742" y="0"/>
                  </a:lnTo>
                  <a:lnTo>
                    <a:pt x="526808" y="0"/>
                  </a:lnTo>
                  <a:lnTo>
                    <a:pt x="506793" y="138506"/>
                  </a:lnTo>
                  <a:lnTo>
                    <a:pt x="536917" y="138506"/>
                  </a:lnTo>
                  <a:lnTo>
                    <a:pt x="539953" y="110401"/>
                  </a:lnTo>
                  <a:lnTo>
                    <a:pt x="559574" y="110401"/>
                  </a:lnTo>
                  <a:lnTo>
                    <a:pt x="562597" y="138506"/>
                  </a:lnTo>
                  <a:lnTo>
                    <a:pt x="594360" y="1385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8" name="Image 133">
              <a:extLst>
                <a:ext uri="{FF2B5EF4-FFF2-40B4-BE49-F238E27FC236}">
                  <a16:creationId xmlns:a16="http://schemas.microsoft.com/office/drawing/2014/main" id="{5C455685-7E61-1B8D-7FAB-08457AABBAF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076" y="747889"/>
              <a:ext cx="228879" cy="67271"/>
            </a:xfrm>
            <a:prstGeom prst="rect">
              <a:avLst/>
            </a:prstGeom>
          </p:spPr>
        </p:pic>
        <p:sp>
          <p:nvSpPr>
            <p:cNvPr id="19" name="Graphic 134">
              <a:extLst>
                <a:ext uri="{FF2B5EF4-FFF2-40B4-BE49-F238E27FC236}">
                  <a16:creationId xmlns:a16="http://schemas.microsoft.com/office/drawing/2014/main" id="{374D705B-DA63-0C7B-332B-039A9C3548B6}"/>
                </a:ext>
              </a:extLst>
            </p:cNvPr>
            <p:cNvSpPr/>
            <p:nvPr/>
          </p:nvSpPr>
          <p:spPr>
            <a:xfrm>
              <a:off x="1277615" y="660997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79"/>
                  </a:moveTo>
                  <a:lnTo>
                    <a:pt x="411175" y="443179"/>
                  </a:lnTo>
                  <a:lnTo>
                    <a:pt x="411175" y="445960"/>
                  </a:lnTo>
                  <a:lnTo>
                    <a:pt x="414172" y="445960"/>
                  </a:lnTo>
                  <a:lnTo>
                    <a:pt x="414172" y="457034"/>
                  </a:lnTo>
                  <a:lnTo>
                    <a:pt x="417258" y="457034"/>
                  </a:lnTo>
                  <a:lnTo>
                    <a:pt x="417258" y="445960"/>
                  </a:lnTo>
                  <a:lnTo>
                    <a:pt x="420255" y="445960"/>
                  </a:lnTo>
                  <a:lnTo>
                    <a:pt x="420255" y="443179"/>
                  </a:lnTo>
                  <a:close/>
                </a:path>
                <a:path w="462280" h="457834">
                  <a:moveTo>
                    <a:pt x="436905" y="457034"/>
                  </a:moveTo>
                  <a:lnTo>
                    <a:pt x="435698" y="449414"/>
                  </a:lnTo>
                  <a:lnTo>
                    <a:pt x="434682" y="442925"/>
                  </a:lnTo>
                  <a:lnTo>
                    <a:pt x="432422" y="442925"/>
                  </a:lnTo>
                  <a:lnTo>
                    <a:pt x="428853" y="451345"/>
                  </a:lnTo>
                  <a:lnTo>
                    <a:pt x="428078" y="449414"/>
                  </a:lnTo>
                  <a:lnTo>
                    <a:pt x="425462" y="442925"/>
                  </a:lnTo>
                  <a:lnTo>
                    <a:pt x="423202" y="442925"/>
                  </a:lnTo>
                  <a:lnTo>
                    <a:pt x="420725" y="457034"/>
                  </a:lnTo>
                  <a:lnTo>
                    <a:pt x="423824" y="457034"/>
                  </a:lnTo>
                  <a:lnTo>
                    <a:pt x="425030" y="449414"/>
                  </a:lnTo>
                  <a:lnTo>
                    <a:pt x="428231" y="457212"/>
                  </a:lnTo>
                  <a:lnTo>
                    <a:pt x="429475" y="457212"/>
                  </a:lnTo>
                  <a:lnTo>
                    <a:pt x="431939" y="451345"/>
                  </a:lnTo>
                  <a:lnTo>
                    <a:pt x="432752" y="449414"/>
                  </a:lnTo>
                  <a:lnTo>
                    <a:pt x="433806" y="457034"/>
                  </a:lnTo>
                  <a:lnTo>
                    <a:pt x="436905" y="457034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56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794"/>
                  </a:lnTo>
                  <a:lnTo>
                    <a:pt x="118618" y="243497"/>
                  </a:lnTo>
                  <a:lnTo>
                    <a:pt x="131165" y="229539"/>
                  </a:lnTo>
                  <a:lnTo>
                    <a:pt x="160972" y="209194"/>
                  </a:lnTo>
                  <a:lnTo>
                    <a:pt x="194729" y="196443"/>
                  </a:lnTo>
                  <a:lnTo>
                    <a:pt x="231063" y="192036"/>
                  </a:lnTo>
                  <a:lnTo>
                    <a:pt x="267398" y="196456"/>
                  </a:lnTo>
                  <a:lnTo>
                    <a:pt x="301167" y="209194"/>
                  </a:lnTo>
                  <a:lnTo>
                    <a:pt x="330974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33"/>
                  </a:lnTo>
                  <a:lnTo>
                    <a:pt x="279234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71"/>
                  </a:lnTo>
                  <a:lnTo>
                    <a:pt x="99783" y="205917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" name="Image 135">
              <a:extLst>
                <a:ext uri="{FF2B5EF4-FFF2-40B4-BE49-F238E27FC236}">
                  <a16:creationId xmlns:a16="http://schemas.microsoft.com/office/drawing/2014/main" id="{993B9499-3885-623C-B5BD-4BA27E652C6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4225" y="442757"/>
              <a:ext cx="182874" cy="114833"/>
            </a:xfrm>
            <a:prstGeom prst="rect">
              <a:avLst/>
            </a:prstGeom>
          </p:spPr>
        </p:pic>
      </p:grpSp>
      <p:sp>
        <p:nvSpPr>
          <p:cNvPr id="21" name="Rectangle 19">
            <a:extLst>
              <a:ext uri="{FF2B5EF4-FFF2-40B4-BE49-F238E27FC236}">
                <a16:creationId xmlns:a16="http://schemas.microsoft.com/office/drawing/2014/main" id="{BF5557E4-F09C-C001-BC4F-75832F6A2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68" y="1456104"/>
            <a:ext cx="2171584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3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Panama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C8227A5D-36F8-524A-83E5-D73104DD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68" y="1707112"/>
            <a:ext cx="915231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6767AF69-0F31-91D4-5512-D76A1CD55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68" y="1791750"/>
            <a:ext cx="9152318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ca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11" name="Image 150">
            <a:extLst>
              <a:ext uri="{FF2B5EF4-FFF2-40B4-BE49-F238E27FC236}">
                <a16:creationId xmlns:a16="http://schemas.microsoft.com/office/drawing/2014/main" id="{157904A8-A04C-5606-D3AF-099719A92C8D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49" y="2232114"/>
            <a:ext cx="3131961" cy="85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7764682-952C-4405-315E-3BD4B0BF6938}"/>
              </a:ext>
            </a:extLst>
          </p:cNvPr>
          <p:cNvGrpSpPr>
            <a:grpSpLocks/>
          </p:cNvGrpSpPr>
          <p:nvPr/>
        </p:nvGrpSpPr>
        <p:grpSpPr>
          <a:xfrm>
            <a:off x="4759426" y="3253526"/>
            <a:ext cx="2282692" cy="2426747"/>
            <a:chOff x="0" y="0"/>
            <a:chExt cx="3037205" cy="3150235"/>
          </a:xfrm>
        </p:grpSpPr>
        <p:sp>
          <p:nvSpPr>
            <p:cNvPr id="25" name="Graphic 152">
              <a:extLst>
                <a:ext uri="{FF2B5EF4-FFF2-40B4-BE49-F238E27FC236}">
                  <a16:creationId xmlns:a16="http://schemas.microsoft.com/office/drawing/2014/main" id="{6EE594D2-CC66-BF6B-D51A-6EBE2FD29AB9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0094A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Graphic 153">
              <a:extLst>
                <a:ext uri="{FF2B5EF4-FFF2-40B4-BE49-F238E27FC236}">
                  <a16:creationId xmlns:a16="http://schemas.microsoft.com/office/drawing/2014/main" id="{6798467F-F709-D2B9-DF20-245BA6DC75A4}"/>
                </a:ext>
              </a:extLst>
            </p:cNvPr>
            <p:cNvSpPr/>
            <p:nvPr/>
          </p:nvSpPr>
          <p:spPr>
            <a:xfrm>
              <a:off x="1184211" y="4761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Graphic 154">
              <a:extLst>
                <a:ext uri="{FF2B5EF4-FFF2-40B4-BE49-F238E27FC236}">
                  <a16:creationId xmlns:a16="http://schemas.microsoft.com/office/drawing/2014/main" id="{2009FF3C-45CA-A8D6-9D22-7D319AF04A4A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Graphic 155">
              <a:extLst>
                <a:ext uri="{FF2B5EF4-FFF2-40B4-BE49-F238E27FC236}">
                  <a16:creationId xmlns:a16="http://schemas.microsoft.com/office/drawing/2014/main" id="{0BDBFB42-903D-585D-858C-82620331FB6B}"/>
                </a:ext>
              </a:extLst>
            </p:cNvPr>
            <p:cNvSpPr/>
            <p:nvPr/>
          </p:nvSpPr>
          <p:spPr>
            <a:xfrm>
              <a:off x="1099903" y="4761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Graphic 156">
              <a:extLst>
                <a:ext uri="{FF2B5EF4-FFF2-40B4-BE49-F238E27FC236}">
                  <a16:creationId xmlns:a16="http://schemas.microsoft.com/office/drawing/2014/main" id="{F3DD0C86-5528-23E2-3AA7-A7B88DB28DE3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Graphic 157">
              <a:extLst>
                <a:ext uri="{FF2B5EF4-FFF2-40B4-BE49-F238E27FC236}">
                  <a16:creationId xmlns:a16="http://schemas.microsoft.com/office/drawing/2014/main" id="{A8E02701-6B4B-482F-757C-88D61CD9C408}"/>
                </a:ext>
              </a:extLst>
            </p:cNvPr>
            <p:cNvSpPr/>
            <p:nvPr/>
          </p:nvSpPr>
          <p:spPr>
            <a:xfrm>
              <a:off x="674118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158">
              <a:extLst>
                <a:ext uri="{FF2B5EF4-FFF2-40B4-BE49-F238E27FC236}">
                  <a16:creationId xmlns:a16="http://schemas.microsoft.com/office/drawing/2014/main" id="{6C1A36CE-0708-D0F9-4B95-497C5C32AAF9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72" name="Graphic 159">
              <a:extLst>
                <a:ext uri="{FF2B5EF4-FFF2-40B4-BE49-F238E27FC236}">
                  <a16:creationId xmlns:a16="http://schemas.microsoft.com/office/drawing/2014/main" id="{51DB1026-8999-B940-1945-CF3D730852F7}"/>
                </a:ext>
              </a:extLst>
            </p:cNvPr>
            <p:cNvSpPr/>
            <p:nvPr/>
          </p:nvSpPr>
          <p:spPr>
            <a:xfrm>
              <a:off x="717826" y="2908605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93" y="5715"/>
                  </a:lnTo>
                  <a:lnTo>
                    <a:pt x="5486" y="2870"/>
                  </a:lnTo>
                  <a:lnTo>
                    <a:pt x="1206" y="0"/>
                  </a:lnTo>
                  <a:lnTo>
                    <a:pt x="0" y="1663"/>
                  </a:lnTo>
                  <a:lnTo>
                    <a:pt x="4419" y="4622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87" y="19634"/>
                  </a:moveTo>
                  <a:lnTo>
                    <a:pt x="31076" y="17221"/>
                  </a:lnTo>
                  <a:lnTo>
                    <a:pt x="26365" y="14960"/>
                  </a:lnTo>
                  <a:lnTo>
                    <a:pt x="21818" y="12420"/>
                  </a:lnTo>
                  <a:lnTo>
                    <a:pt x="20828" y="14211"/>
                  </a:lnTo>
                  <a:lnTo>
                    <a:pt x="25400" y="16776"/>
                  </a:lnTo>
                  <a:lnTo>
                    <a:pt x="30124" y="19037"/>
                  </a:lnTo>
                  <a:lnTo>
                    <a:pt x="34772" y="21463"/>
                  </a:lnTo>
                  <a:lnTo>
                    <a:pt x="35687" y="19634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44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84"/>
                  </a:moveTo>
                  <a:lnTo>
                    <a:pt x="65176" y="33515"/>
                  </a:lnTo>
                  <a:lnTo>
                    <a:pt x="64363" y="35394"/>
                  </a:lnTo>
                  <a:lnTo>
                    <a:pt x="78879" y="41376"/>
                  </a:lnTo>
                  <a:lnTo>
                    <a:pt x="79654" y="39484"/>
                  </a:lnTo>
                  <a:close/>
                </a:path>
                <a:path w="720090" h="147955">
                  <a:moveTo>
                    <a:pt x="102095" y="48387"/>
                  </a:moveTo>
                  <a:lnTo>
                    <a:pt x="97155" y="46710"/>
                  </a:lnTo>
                  <a:lnTo>
                    <a:pt x="92341" y="44678"/>
                  </a:lnTo>
                  <a:lnTo>
                    <a:pt x="87515" y="42697"/>
                  </a:lnTo>
                  <a:lnTo>
                    <a:pt x="86753" y="44602"/>
                  </a:lnTo>
                  <a:lnTo>
                    <a:pt x="91592" y="46583"/>
                  </a:lnTo>
                  <a:lnTo>
                    <a:pt x="96418" y="48615"/>
                  </a:lnTo>
                  <a:lnTo>
                    <a:pt x="101371" y="50304"/>
                  </a:lnTo>
                  <a:lnTo>
                    <a:pt x="102095" y="48387"/>
                  </a:lnTo>
                  <a:close/>
                </a:path>
                <a:path w="720090" h="147955">
                  <a:moveTo>
                    <a:pt x="124815" y="56578"/>
                  </a:moveTo>
                  <a:lnTo>
                    <a:pt x="110083" y="51269"/>
                  </a:lnTo>
                  <a:lnTo>
                    <a:pt x="109372" y="53187"/>
                  </a:lnTo>
                  <a:lnTo>
                    <a:pt x="124129" y="58508"/>
                  </a:lnTo>
                  <a:lnTo>
                    <a:pt x="124815" y="56578"/>
                  </a:lnTo>
                  <a:close/>
                </a:path>
                <a:path w="720090" h="147955">
                  <a:moveTo>
                    <a:pt x="147726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26" y="64173"/>
                  </a:lnTo>
                  <a:close/>
                </a:path>
                <a:path w="720090" h="147955">
                  <a:moveTo>
                    <a:pt x="170751" y="71424"/>
                  </a:moveTo>
                  <a:lnTo>
                    <a:pt x="155803" y="66725"/>
                  </a:lnTo>
                  <a:lnTo>
                    <a:pt x="155194" y="68681"/>
                  </a:lnTo>
                  <a:lnTo>
                    <a:pt x="170154" y="73393"/>
                  </a:lnTo>
                  <a:lnTo>
                    <a:pt x="170751" y="71424"/>
                  </a:lnTo>
                  <a:close/>
                </a:path>
                <a:path w="720090" h="147955">
                  <a:moveTo>
                    <a:pt x="193979" y="77990"/>
                  </a:moveTo>
                  <a:lnTo>
                    <a:pt x="178866" y="73888"/>
                  </a:lnTo>
                  <a:lnTo>
                    <a:pt x="178295" y="75857"/>
                  </a:lnTo>
                  <a:lnTo>
                    <a:pt x="193433" y="79959"/>
                  </a:lnTo>
                  <a:lnTo>
                    <a:pt x="193979" y="77990"/>
                  </a:lnTo>
                  <a:close/>
                </a:path>
                <a:path w="720090" h="147955">
                  <a:moveTo>
                    <a:pt x="217284" y="84315"/>
                  </a:moveTo>
                  <a:lnTo>
                    <a:pt x="202171" y="80213"/>
                  </a:lnTo>
                  <a:lnTo>
                    <a:pt x="201637" y="82194"/>
                  </a:lnTo>
                  <a:lnTo>
                    <a:pt x="216776" y="86296"/>
                  </a:lnTo>
                  <a:lnTo>
                    <a:pt x="217284" y="84315"/>
                  </a:lnTo>
                  <a:close/>
                </a:path>
                <a:path w="720090" h="147955">
                  <a:moveTo>
                    <a:pt x="240728" y="90106"/>
                  </a:moveTo>
                  <a:lnTo>
                    <a:pt x="225488" y="86537"/>
                  </a:lnTo>
                  <a:lnTo>
                    <a:pt x="224980" y="88519"/>
                  </a:lnTo>
                  <a:lnTo>
                    <a:pt x="240245" y="92100"/>
                  </a:lnTo>
                  <a:lnTo>
                    <a:pt x="240728" y="90106"/>
                  </a:lnTo>
                  <a:close/>
                </a:path>
                <a:path w="720090" h="147955">
                  <a:moveTo>
                    <a:pt x="264261" y="95516"/>
                  </a:moveTo>
                  <a:lnTo>
                    <a:pt x="248996" y="92011"/>
                  </a:lnTo>
                  <a:lnTo>
                    <a:pt x="248526" y="94005"/>
                  </a:lnTo>
                  <a:lnTo>
                    <a:pt x="263817" y="97510"/>
                  </a:lnTo>
                  <a:lnTo>
                    <a:pt x="264261" y="95516"/>
                  </a:lnTo>
                  <a:close/>
                </a:path>
                <a:path w="720090" h="147955">
                  <a:moveTo>
                    <a:pt x="287820" y="100812"/>
                  </a:moveTo>
                  <a:lnTo>
                    <a:pt x="282689" y="99847"/>
                  </a:lnTo>
                  <a:lnTo>
                    <a:pt x="277634" y="98539"/>
                  </a:lnTo>
                  <a:lnTo>
                    <a:pt x="272529" y="97421"/>
                  </a:lnTo>
                  <a:lnTo>
                    <a:pt x="272097" y="99415"/>
                  </a:lnTo>
                  <a:lnTo>
                    <a:pt x="277202" y="100545"/>
                  </a:lnTo>
                  <a:lnTo>
                    <a:pt x="282270" y="101854"/>
                  </a:lnTo>
                  <a:lnTo>
                    <a:pt x="287401" y="102819"/>
                  </a:lnTo>
                  <a:lnTo>
                    <a:pt x="287820" y="100812"/>
                  </a:lnTo>
                  <a:close/>
                </a:path>
                <a:path w="720090" h="147955">
                  <a:moveTo>
                    <a:pt x="311556" y="105321"/>
                  </a:moveTo>
                  <a:lnTo>
                    <a:pt x="296164" y="102400"/>
                  </a:lnTo>
                  <a:lnTo>
                    <a:pt x="295757" y="104406"/>
                  </a:lnTo>
                  <a:lnTo>
                    <a:pt x="311162" y="107327"/>
                  </a:lnTo>
                  <a:lnTo>
                    <a:pt x="311556" y="105321"/>
                  </a:lnTo>
                  <a:close/>
                </a:path>
                <a:path w="720090" h="147955">
                  <a:moveTo>
                    <a:pt x="335292" y="109829"/>
                  </a:moveTo>
                  <a:lnTo>
                    <a:pt x="319900" y="106895"/>
                  </a:lnTo>
                  <a:lnTo>
                    <a:pt x="319519" y="108915"/>
                  </a:lnTo>
                  <a:lnTo>
                    <a:pt x="334924" y="111836"/>
                  </a:lnTo>
                  <a:lnTo>
                    <a:pt x="335292" y="109829"/>
                  </a:lnTo>
                  <a:close/>
                </a:path>
                <a:path w="720090" h="147955">
                  <a:moveTo>
                    <a:pt x="359067" y="114007"/>
                  </a:moveTo>
                  <a:lnTo>
                    <a:pt x="353898" y="113258"/>
                  </a:lnTo>
                  <a:lnTo>
                    <a:pt x="348742" y="112445"/>
                  </a:lnTo>
                  <a:lnTo>
                    <a:pt x="343623" y="111404"/>
                  </a:lnTo>
                  <a:lnTo>
                    <a:pt x="343268" y="113423"/>
                  </a:lnTo>
                  <a:lnTo>
                    <a:pt x="348386" y="114465"/>
                  </a:lnTo>
                  <a:lnTo>
                    <a:pt x="353555" y="115277"/>
                  </a:lnTo>
                  <a:lnTo>
                    <a:pt x="358724" y="116027"/>
                  </a:lnTo>
                  <a:lnTo>
                    <a:pt x="359067" y="114007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59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78"/>
                  </a:lnTo>
                  <a:lnTo>
                    <a:pt x="406819" y="121259"/>
                  </a:lnTo>
                  <a:close/>
                </a:path>
                <a:path w="720090" h="147955">
                  <a:moveTo>
                    <a:pt x="430745" y="124637"/>
                  </a:moveTo>
                  <a:lnTo>
                    <a:pt x="425551" y="124104"/>
                  </a:lnTo>
                  <a:lnTo>
                    <a:pt x="420382" y="123355"/>
                  </a:lnTo>
                  <a:lnTo>
                    <a:pt x="415226" y="122529"/>
                  </a:lnTo>
                  <a:lnTo>
                    <a:pt x="414947" y="124561"/>
                  </a:lnTo>
                  <a:lnTo>
                    <a:pt x="420103" y="125387"/>
                  </a:lnTo>
                  <a:lnTo>
                    <a:pt x="425284" y="126136"/>
                  </a:lnTo>
                  <a:lnTo>
                    <a:pt x="430479" y="126669"/>
                  </a:lnTo>
                  <a:lnTo>
                    <a:pt x="430745" y="124637"/>
                  </a:lnTo>
                  <a:close/>
                </a:path>
                <a:path w="720090" h="147955">
                  <a:moveTo>
                    <a:pt x="454736" y="127393"/>
                  </a:moveTo>
                  <a:lnTo>
                    <a:pt x="439166" y="125603"/>
                  </a:lnTo>
                  <a:lnTo>
                    <a:pt x="438912" y="127635"/>
                  </a:lnTo>
                  <a:lnTo>
                    <a:pt x="454482" y="129438"/>
                  </a:lnTo>
                  <a:lnTo>
                    <a:pt x="454736" y="127393"/>
                  </a:lnTo>
                  <a:close/>
                </a:path>
                <a:path w="720090" h="147955">
                  <a:moveTo>
                    <a:pt x="478739" y="130175"/>
                  </a:moveTo>
                  <a:lnTo>
                    <a:pt x="463181" y="128384"/>
                  </a:lnTo>
                  <a:lnTo>
                    <a:pt x="462940" y="130416"/>
                  </a:lnTo>
                  <a:lnTo>
                    <a:pt x="478510" y="132219"/>
                  </a:lnTo>
                  <a:lnTo>
                    <a:pt x="478739" y="130175"/>
                  </a:lnTo>
                  <a:close/>
                </a:path>
                <a:path w="720090" h="147955">
                  <a:moveTo>
                    <a:pt x="502716" y="132943"/>
                  </a:moveTo>
                  <a:lnTo>
                    <a:pt x="487159" y="131152"/>
                  </a:lnTo>
                  <a:lnTo>
                    <a:pt x="486943" y="133184"/>
                  </a:lnTo>
                  <a:lnTo>
                    <a:pt x="502526" y="134988"/>
                  </a:lnTo>
                  <a:lnTo>
                    <a:pt x="502716" y="132943"/>
                  </a:lnTo>
                  <a:close/>
                </a:path>
                <a:path w="720090" h="147955">
                  <a:moveTo>
                    <a:pt x="526796" y="134975"/>
                  </a:moveTo>
                  <a:lnTo>
                    <a:pt x="511175" y="133705"/>
                  </a:lnTo>
                  <a:lnTo>
                    <a:pt x="510984" y="135750"/>
                  </a:lnTo>
                  <a:lnTo>
                    <a:pt x="526605" y="137007"/>
                  </a:lnTo>
                  <a:lnTo>
                    <a:pt x="526796" y="134975"/>
                  </a:lnTo>
                  <a:close/>
                </a:path>
                <a:path w="720090" h="147955">
                  <a:moveTo>
                    <a:pt x="550887" y="136906"/>
                  </a:moveTo>
                  <a:lnTo>
                    <a:pt x="535266" y="135648"/>
                  </a:lnTo>
                  <a:lnTo>
                    <a:pt x="535089" y="137693"/>
                  </a:lnTo>
                  <a:lnTo>
                    <a:pt x="550722" y="138950"/>
                  </a:lnTo>
                  <a:lnTo>
                    <a:pt x="550887" y="136906"/>
                  </a:lnTo>
                  <a:close/>
                </a:path>
                <a:path w="720090" h="147955">
                  <a:moveTo>
                    <a:pt x="574954" y="138849"/>
                  </a:moveTo>
                  <a:lnTo>
                    <a:pt x="559333" y="137591"/>
                  </a:lnTo>
                  <a:lnTo>
                    <a:pt x="559181" y="139636"/>
                  </a:lnTo>
                  <a:lnTo>
                    <a:pt x="574802" y="140893"/>
                  </a:lnTo>
                  <a:lnTo>
                    <a:pt x="574954" y="138849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76" y="141795"/>
                  </a:moveTo>
                  <a:lnTo>
                    <a:pt x="607529" y="141058"/>
                  </a:lnTo>
                  <a:lnTo>
                    <a:pt x="607402" y="143103"/>
                  </a:lnTo>
                  <a:lnTo>
                    <a:pt x="623062" y="143840"/>
                  </a:lnTo>
                  <a:lnTo>
                    <a:pt x="623176" y="141795"/>
                  </a:lnTo>
                  <a:close/>
                </a:path>
                <a:path w="720090" h="147955">
                  <a:moveTo>
                    <a:pt x="647306" y="142938"/>
                  </a:moveTo>
                  <a:lnTo>
                    <a:pt x="631647" y="142201"/>
                  </a:lnTo>
                  <a:lnTo>
                    <a:pt x="631545" y="144246"/>
                  </a:lnTo>
                  <a:lnTo>
                    <a:pt x="647204" y="144983"/>
                  </a:lnTo>
                  <a:lnTo>
                    <a:pt x="647306" y="142938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44"/>
                  </a:lnTo>
                  <a:lnTo>
                    <a:pt x="655688" y="145389"/>
                  </a:lnTo>
                  <a:lnTo>
                    <a:pt x="671347" y="146126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66" y="145148"/>
                  </a:moveTo>
                  <a:lnTo>
                    <a:pt x="679919" y="144487"/>
                  </a:lnTo>
                  <a:lnTo>
                    <a:pt x="679843" y="146532"/>
                  </a:lnTo>
                  <a:lnTo>
                    <a:pt x="695502" y="147193"/>
                  </a:lnTo>
                  <a:lnTo>
                    <a:pt x="695566" y="145148"/>
                  </a:lnTo>
                  <a:close/>
                </a:path>
                <a:path w="720090" h="147955">
                  <a:moveTo>
                    <a:pt x="719721" y="145516"/>
                  </a:moveTo>
                  <a:lnTo>
                    <a:pt x="704049" y="145275"/>
                  </a:lnTo>
                  <a:lnTo>
                    <a:pt x="703999" y="147320"/>
                  </a:lnTo>
                  <a:lnTo>
                    <a:pt x="719670" y="147561"/>
                  </a:lnTo>
                  <a:lnTo>
                    <a:pt x="719721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73" name="Graphic 160">
              <a:extLst>
                <a:ext uri="{FF2B5EF4-FFF2-40B4-BE49-F238E27FC236}">
                  <a16:creationId xmlns:a16="http://schemas.microsoft.com/office/drawing/2014/main" id="{AE3EAE38-5288-5E11-93DB-EDD9E0DF7A89}"/>
                </a:ext>
              </a:extLst>
            </p:cNvPr>
            <p:cNvSpPr/>
            <p:nvPr/>
          </p:nvSpPr>
          <p:spPr>
            <a:xfrm>
              <a:off x="1445997" y="3055449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6" y="0"/>
                  </a:lnTo>
                </a:path>
              </a:pathLst>
            </a:custGeom>
            <a:ln w="3923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74" name="Graphic 161">
              <a:extLst>
                <a:ext uri="{FF2B5EF4-FFF2-40B4-BE49-F238E27FC236}">
                  <a16:creationId xmlns:a16="http://schemas.microsoft.com/office/drawing/2014/main" id="{FCDC92CD-9E8C-5360-AD30-0454F8F60BCC}"/>
                </a:ext>
              </a:extLst>
            </p:cNvPr>
            <p:cNvSpPr/>
            <p:nvPr/>
          </p:nvSpPr>
          <p:spPr>
            <a:xfrm>
              <a:off x="1639262" y="2913177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24"/>
                  </a:moveTo>
                  <a:lnTo>
                    <a:pt x="15659" y="139179"/>
                  </a:lnTo>
                  <a:lnTo>
                    <a:pt x="0" y="139915"/>
                  </a:lnTo>
                  <a:lnTo>
                    <a:pt x="76" y="141960"/>
                  </a:lnTo>
                  <a:lnTo>
                    <a:pt x="15735" y="141224"/>
                  </a:lnTo>
                  <a:close/>
                </a:path>
                <a:path w="673100" h="142240">
                  <a:moveTo>
                    <a:pt x="39878" y="140068"/>
                  </a:moveTo>
                  <a:lnTo>
                    <a:pt x="39776" y="138023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68"/>
                  </a:lnTo>
                  <a:close/>
                </a:path>
                <a:path w="673100" h="142240">
                  <a:moveTo>
                    <a:pt x="64020" y="138938"/>
                  </a:moveTo>
                  <a:lnTo>
                    <a:pt x="63906" y="136893"/>
                  </a:lnTo>
                  <a:lnTo>
                    <a:pt x="48260" y="137629"/>
                  </a:lnTo>
                  <a:lnTo>
                    <a:pt x="48361" y="139674"/>
                  </a:lnTo>
                  <a:lnTo>
                    <a:pt x="64020" y="138938"/>
                  </a:lnTo>
                  <a:close/>
                </a:path>
                <a:path w="673100" h="142240">
                  <a:moveTo>
                    <a:pt x="88163" y="137693"/>
                  </a:moveTo>
                  <a:lnTo>
                    <a:pt x="88023" y="135648"/>
                  </a:lnTo>
                  <a:lnTo>
                    <a:pt x="82816" y="136093"/>
                  </a:lnTo>
                  <a:lnTo>
                    <a:pt x="77597" y="136194"/>
                  </a:lnTo>
                  <a:lnTo>
                    <a:pt x="72377" y="136486"/>
                  </a:lnTo>
                  <a:lnTo>
                    <a:pt x="72504" y="138531"/>
                  </a:lnTo>
                  <a:lnTo>
                    <a:pt x="77724" y="138239"/>
                  </a:lnTo>
                  <a:lnTo>
                    <a:pt x="82956" y="138137"/>
                  </a:lnTo>
                  <a:lnTo>
                    <a:pt x="88163" y="137693"/>
                  </a:lnTo>
                  <a:close/>
                </a:path>
                <a:path w="673100" h="142240">
                  <a:moveTo>
                    <a:pt x="112268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68" y="135750"/>
                  </a:lnTo>
                  <a:close/>
                </a:path>
                <a:path w="673100" h="142240">
                  <a:moveTo>
                    <a:pt x="136347" y="133807"/>
                  </a:moveTo>
                  <a:lnTo>
                    <a:pt x="136182" y="131762"/>
                  </a:lnTo>
                  <a:lnTo>
                    <a:pt x="120573" y="133019"/>
                  </a:lnTo>
                  <a:lnTo>
                    <a:pt x="120726" y="135064"/>
                  </a:lnTo>
                  <a:lnTo>
                    <a:pt x="136347" y="133807"/>
                  </a:lnTo>
                  <a:close/>
                </a:path>
                <a:path w="673100" h="142240">
                  <a:moveTo>
                    <a:pt x="160451" y="131864"/>
                  </a:moveTo>
                  <a:lnTo>
                    <a:pt x="160261" y="129819"/>
                  </a:lnTo>
                  <a:lnTo>
                    <a:pt x="144640" y="131076"/>
                  </a:lnTo>
                  <a:lnTo>
                    <a:pt x="144818" y="133121"/>
                  </a:lnTo>
                  <a:lnTo>
                    <a:pt x="160451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58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34" y="126809"/>
                  </a:moveTo>
                  <a:lnTo>
                    <a:pt x="208292" y="124777"/>
                  </a:lnTo>
                  <a:lnTo>
                    <a:pt x="192735" y="126580"/>
                  </a:lnTo>
                  <a:lnTo>
                    <a:pt x="192951" y="128612"/>
                  </a:lnTo>
                  <a:lnTo>
                    <a:pt x="208534" y="126809"/>
                  </a:lnTo>
                  <a:close/>
                </a:path>
                <a:path w="673100" h="142240">
                  <a:moveTo>
                    <a:pt x="232562" y="124040"/>
                  </a:moveTo>
                  <a:lnTo>
                    <a:pt x="232308" y="122008"/>
                  </a:lnTo>
                  <a:lnTo>
                    <a:pt x="216738" y="123812"/>
                  </a:lnTo>
                  <a:lnTo>
                    <a:pt x="216979" y="125844"/>
                  </a:lnTo>
                  <a:lnTo>
                    <a:pt x="232562" y="124040"/>
                  </a:lnTo>
                  <a:close/>
                </a:path>
                <a:path w="673100" h="142240">
                  <a:moveTo>
                    <a:pt x="256578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78" y="121259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4007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4007"/>
                  </a:lnTo>
                  <a:close/>
                </a:path>
                <a:path w="673100" h="142240">
                  <a:moveTo>
                    <a:pt x="328282" y="110375"/>
                  </a:moveTo>
                  <a:lnTo>
                    <a:pt x="327939" y="108356"/>
                  </a:lnTo>
                  <a:lnTo>
                    <a:pt x="312445" y="110705"/>
                  </a:lnTo>
                  <a:lnTo>
                    <a:pt x="312775" y="112725"/>
                  </a:lnTo>
                  <a:lnTo>
                    <a:pt x="328282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02"/>
                  </a:lnTo>
                  <a:lnTo>
                    <a:pt x="360019" y="102323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16" y="96748"/>
                  </a:moveTo>
                  <a:lnTo>
                    <a:pt x="399097" y="94742"/>
                  </a:lnTo>
                  <a:lnTo>
                    <a:pt x="394030" y="95999"/>
                  </a:lnTo>
                  <a:lnTo>
                    <a:pt x="388861" y="96799"/>
                  </a:lnTo>
                  <a:lnTo>
                    <a:pt x="383743" y="97828"/>
                  </a:lnTo>
                  <a:lnTo>
                    <a:pt x="384149" y="99834"/>
                  </a:lnTo>
                  <a:lnTo>
                    <a:pt x="389280" y="98806"/>
                  </a:lnTo>
                  <a:lnTo>
                    <a:pt x="394449" y="98005"/>
                  </a:lnTo>
                  <a:lnTo>
                    <a:pt x="399516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43" y="89331"/>
                  </a:lnTo>
                  <a:lnTo>
                    <a:pt x="407377" y="92849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65" y="79844"/>
                  </a:moveTo>
                  <a:lnTo>
                    <a:pt x="469544" y="77863"/>
                  </a:lnTo>
                  <a:lnTo>
                    <a:pt x="454431" y="81965"/>
                  </a:lnTo>
                  <a:lnTo>
                    <a:pt x="454926" y="83947"/>
                  </a:lnTo>
                  <a:lnTo>
                    <a:pt x="470065" y="79844"/>
                  </a:lnTo>
                  <a:close/>
                </a:path>
                <a:path w="673100" h="142240">
                  <a:moveTo>
                    <a:pt x="493407" y="73520"/>
                  </a:moveTo>
                  <a:lnTo>
                    <a:pt x="492848" y="71539"/>
                  </a:lnTo>
                  <a:lnTo>
                    <a:pt x="477735" y="75641"/>
                  </a:lnTo>
                  <a:lnTo>
                    <a:pt x="478269" y="77622"/>
                  </a:lnTo>
                  <a:lnTo>
                    <a:pt x="493407" y="73520"/>
                  </a:lnTo>
                  <a:close/>
                </a:path>
                <a:path w="673100" h="142240">
                  <a:moveTo>
                    <a:pt x="516597" y="66649"/>
                  </a:moveTo>
                  <a:lnTo>
                    <a:pt x="516001" y="64693"/>
                  </a:lnTo>
                  <a:lnTo>
                    <a:pt x="511009" y="66230"/>
                  </a:lnTo>
                  <a:lnTo>
                    <a:pt x="506069" y="67919"/>
                  </a:lnTo>
                  <a:lnTo>
                    <a:pt x="501040" y="69316"/>
                  </a:lnTo>
                  <a:lnTo>
                    <a:pt x="501611" y="71285"/>
                  </a:lnTo>
                  <a:lnTo>
                    <a:pt x="506641" y="69875"/>
                  </a:lnTo>
                  <a:lnTo>
                    <a:pt x="511594" y="68186"/>
                  </a:lnTo>
                  <a:lnTo>
                    <a:pt x="516597" y="66649"/>
                  </a:lnTo>
                  <a:close/>
                </a:path>
                <a:path w="673100" h="142240">
                  <a:moveTo>
                    <a:pt x="539673" y="59397"/>
                  </a:moveTo>
                  <a:lnTo>
                    <a:pt x="539038" y="57454"/>
                  </a:lnTo>
                  <a:lnTo>
                    <a:pt x="524103" y="62153"/>
                  </a:lnTo>
                  <a:lnTo>
                    <a:pt x="524713" y="64109"/>
                  </a:lnTo>
                  <a:lnTo>
                    <a:pt x="539673" y="59397"/>
                  </a:lnTo>
                  <a:close/>
                </a:path>
                <a:path w="673100" h="142240">
                  <a:moveTo>
                    <a:pt x="562533" y="51498"/>
                  </a:moveTo>
                  <a:lnTo>
                    <a:pt x="561848" y="49568"/>
                  </a:lnTo>
                  <a:lnTo>
                    <a:pt x="547116" y="54876"/>
                  </a:lnTo>
                  <a:lnTo>
                    <a:pt x="547776" y="56819"/>
                  </a:lnTo>
                  <a:lnTo>
                    <a:pt x="562533" y="51498"/>
                  </a:lnTo>
                  <a:close/>
                </a:path>
                <a:path w="673100" h="142240">
                  <a:moveTo>
                    <a:pt x="585279" y="43243"/>
                  </a:moveTo>
                  <a:lnTo>
                    <a:pt x="584542" y="41338"/>
                  </a:lnTo>
                  <a:lnTo>
                    <a:pt x="569823" y="46697"/>
                  </a:lnTo>
                  <a:lnTo>
                    <a:pt x="570534" y="48615"/>
                  </a:lnTo>
                  <a:lnTo>
                    <a:pt x="585279" y="43243"/>
                  </a:lnTo>
                  <a:close/>
                </a:path>
                <a:path w="673100" h="142240">
                  <a:moveTo>
                    <a:pt x="607682" y="34086"/>
                  </a:moveTo>
                  <a:lnTo>
                    <a:pt x="606882" y="32207"/>
                  </a:lnTo>
                  <a:lnTo>
                    <a:pt x="592391" y="38125"/>
                  </a:lnTo>
                  <a:lnTo>
                    <a:pt x="593153" y="40030"/>
                  </a:lnTo>
                  <a:lnTo>
                    <a:pt x="607682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30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48" y="13601"/>
                  </a:moveTo>
                  <a:lnTo>
                    <a:pt x="650595" y="11785"/>
                  </a:lnTo>
                  <a:lnTo>
                    <a:pt x="636651" y="18872"/>
                  </a:lnTo>
                  <a:lnTo>
                    <a:pt x="637540" y="20713"/>
                  </a:lnTo>
                  <a:lnTo>
                    <a:pt x="651548" y="13601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48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075" name="Image 162">
              <a:extLst>
                <a:ext uri="{FF2B5EF4-FFF2-40B4-BE49-F238E27FC236}">
                  <a16:creationId xmlns:a16="http://schemas.microsoft.com/office/drawing/2014/main" id="{136CD95E-EFEE-74E5-2DF2-D2B61A5D826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80142" y="1034577"/>
              <a:ext cx="498287" cy="344925"/>
            </a:xfrm>
            <a:prstGeom prst="rect">
              <a:avLst/>
            </a:prstGeom>
          </p:spPr>
        </p:pic>
        <p:pic>
          <p:nvPicPr>
            <p:cNvPr id="3076" name="Image 163">
              <a:extLst>
                <a:ext uri="{FF2B5EF4-FFF2-40B4-BE49-F238E27FC236}">
                  <a16:creationId xmlns:a16="http://schemas.microsoft.com/office/drawing/2014/main" id="{0E6AE359-8DFC-6BA4-C839-B279F662590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53" y="1034359"/>
              <a:ext cx="497988" cy="344704"/>
            </a:xfrm>
            <a:prstGeom prst="rect">
              <a:avLst/>
            </a:prstGeom>
          </p:spPr>
        </p:pic>
        <p:sp>
          <p:nvSpPr>
            <p:cNvPr id="3077" name="Graphic 164">
              <a:extLst>
                <a:ext uri="{FF2B5EF4-FFF2-40B4-BE49-F238E27FC236}">
                  <a16:creationId xmlns:a16="http://schemas.microsoft.com/office/drawing/2014/main" id="{338DD4C2-EE85-D26F-9B82-E53B696FFC4E}"/>
                </a:ext>
              </a:extLst>
            </p:cNvPr>
            <p:cNvSpPr/>
            <p:nvPr/>
          </p:nvSpPr>
          <p:spPr>
            <a:xfrm>
              <a:off x="1211641" y="1175919"/>
              <a:ext cx="594360" cy="109855"/>
            </a:xfrm>
            <a:custGeom>
              <a:avLst/>
              <a:gdLst/>
              <a:ahLst/>
              <a:cxnLst/>
              <a:rect l="l" t="t" r="r" b="b"/>
              <a:pathLst>
                <a:path w="594360" h="109855">
                  <a:moveTo>
                    <a:pt x="61988" y="14147"/>
                  </a:moveTo>
                  <a:lnTo>
                    <a:pt x="47739" y="0"/>
                  </a:lnTo>
                  <a:lnTo>
                    <a:pt x="14262" y="0"/>
                  </a:lnTo>
                  <a:lnTo>
                    <a:pt x="0" y="14147"/>
                  </a:lnTo>
                  <a:lnTo>
                    <a:pt x="0" y="95554"/>
                  </a:lnTo>
                  <a:lnTo>
                    <a:pt x="14262" y="109702"/>
                  </a:lnTo>
                  <a:lnTo>
                    <a:pt x="47739" y="109702"/>
                  </a:lnTo>
                  <a:lnTo>
                    <a:pt x="61988" y="95554"/>
                  </a:lnTo>
                  <a:lnTo>
                    <a:pt x="61988" y="71069"/>
                  </a:lnTo>
                  <a:lnTo>
                    <a:pt x="36677" y="71069"/>
                  </a:lnTo>
                  <a:lnTo>
                    <a:pt x="36677" y="86169"/>
                  </a:lnTo>
                  <a:lnTo>
                    <a:pt x="32994" y="89827"/>
                  </a:lnTo>
                  <a:lnTo>
                    <a:pt x="28994" y="89827"/>
                  </a:lnTo>
                  <a:lnTo>
                    <a:pt x="25311" y="86169"/>
                  </a:lnTo>
                  <a:lnTo>
                    <a:pt x="25311" y="24320"/>
                  </a:lnTo>
                  <a:lnTo>
                    <a:pt x="28994" y="20662"/>
                  </a:lnTo>
                  <a:lnTo>
                    <a:pt x="32994" y="20662"/>
                  </a:lnTo>
                  <a:lnTo>
                    <a:pt x="36677" y="24320"/>
                  </a:lnTo>
                  <a:lnTo>
                    <a:pt x="36677" y="38633"/>
                  </a:lnTo>
                  <a:lnTo>
                    <a:pt x="61988" y="38633"/>
                  </a:lnTo>
                  <a:lnTo>
                    <a:pt x="61988" y="14147"/>
                  </a:lnTo>
                  <a:close/>
                </a:path>
                <a:path w="594360" h="109855">
                  <a:moveTo>
                    <a:pt x="135343" y="109715"/>
                  </a:moveTo>
                  <a:lnTo>
                    <a:pt x="132130" y="87452"/>
                  </a:lnTo>
                  <a:lnTo>
                    <a:pt x="129171" y="66941"/>
                  </a:lnTo>
                  <a:lnTo>
                    <a:pt x="121818" y="16065"/>
                  </a:lnTo>
                  <a:lnTo>
                    <a:pt x="119494" y="0"/>
                  </a:lnTo>
                  <a:lnTo>
                    <a:pt x="105549" y="0"/>
                  </a:lnTo>
                  <a:lnTo>
                    <a:pt x="105549" y="66941"/>
                  </a:lnTo>
                  <a:lnTo>
                    <a:pt x="94500" y="66941"/>
                  </a:lnTo>
                  <a:lnTo>
                    <a:pt x="100101" y="16065"/>
                  </a:lnTo>
                  <a:lnTo>
                    <a:pt x="105549" y="66941"/>
                  </a:lnTo>
                  <a:lnTo>
                    <a:pt x="105549" y="0"/>
                  </a:lnTo>
                  <a:lnTo>
                    <a:pt x="81851" y="0"/>
                  </a:lnTo>
                  <a:lnTo>
                    <a:pt x="65989" y="109715"/>
                  </a:lnTo>
                  <a:lnTo>
                    <a:pt x="89852" y="109715"/>
                  </a:lnTo>
                  <a:lnTo>
                    <a:pt x="92252" y="87452"/>
                  </a:lnTo>
                  <a:lnTo>
                    <a:pt x="107797" y="87452"/>
                  </a:lnTo>
                  <a:lnTo>
                    <a:pt x="110197" y="109715"/>
                  </a:lnTo>
                  <a:lnTo>
                    <a:pt x="135343" y="109715"/>
                  </a:lnTo>
                  <a:close/>
                </a:path>
                <a:path w="594360" h="109855">
                  <a:moveTo>
                    <a:pt x="208711" y="109702"/>
                  </a:moveTo>
                  <a:lnTo>
                    <a:pt x="196697" y="66776"/>
                  </a:lnTo>
                  <a:lnTo>
                    <a:pt x="195897" y="63919"/>
                  </a:lnTo>
                  <a:lnTo>
                    <a:pt x="206946" y="52946"/>
                  </a:lnTo>
                  <a:lnTo>
                    <a:pt x="206946" y="47701"/>
                  </a:lnTo>
                  <a:lnTo>
                    <a:pt x="206946" y="19088"/>
                  </a:lnTo>
                  <a:lnTo>
                    <a:pt x="206946" y="14160"/>
                  </a:lnTo>
                  <a:lnTo>
                    <a:pt x="192684" y="0"/>
                  </a:lnTo>
                  <a:lnTo>
                    <a:pt x="181635" y="0"/>
                  </a:lnTo>
                  <a:lnTo>
                    <a:pt x="181635" y="22733"/>
                  </a:lnTo>
                  <a:lnTo>
                    <a:pt x="181635" y="44043"/>
                  </a:lnTo>
                  <a:lnTo>
                    <a:pt x="177952" y="47701"/>
                  </a:lnTo>
                  <a:lnTo>
                    <a:pt x="167055" y="47701"/>
                  </a:lnTo>
                  <a:lnTo>
                    <a:pt x="167055" y="19088"/>
                  </a:lnTo>
                  <a:lnTo>
                    <a:pt x="177952" y="19088"/>
                  </a:lnTo>
                  <a:lnTo>
                    <a:pt x="181635" y="22733"/>
                  </a:lnTo>
                  <a:lnTo>
                    <a:pt x="181635" y="0"/>
                  </a:lnTo>
                  <a:lnTo>
                    <a:pt x="141744" y="0"/>
                  </a:lnTo>
                  <a:lnTo>
                    <a:pt x="141744" y="109702"/>
                  </a:lnTo>
                  <a:lnTo>
                    <a:pt x="167055" y="109702"/>
                  </a:lnTo>
                  <a:lnTo>
                    <a:pt x="167055" y="66776"/>
                  </a:lnTo>
                  <a:lnTo>
                    <a:pt x="171704" y="66776"/>
                  </a:lnTo>
                  <a:lnTo>
                    <a:pt x="183083" y="109702"/>
                  </a:lnTo>
                  <a:lnTo>
                    <a:pt x="208711" y="109702"/>
                  </a:lnTo>
                  <a:close/>
                </a:path>
                <a:path w="594360" h="109855">
                  <a:moveTo>
                    <a:pt x="240233" y="0"/>
                  </a:moveTo>
                  <a:lnTo>
                    <a:pt x="214934" y="0"/>
                  </a:lnTo>
                  <a:lnTo>
                    <a:pt x="214934" y="109715"/>
                  </a:lnTo>
                  <a:lnTo>
                    <a:pt x="240233" y="109715"/>
                  </a:lnTo>
                  <a:lnTo>
                    <a:pt x="240233" y="0"/>
                  </a:lnTo>
                  <a:close/>
                </a:path>
                <a:path w="594360" h="109855">
                  <a:moveTo>
                    <a:pt x="313080" y="14160"/>
                  </a:moveTo>
                  <a:lnTo>
                    <a:pt x="298818" y="12"/>
                  </a:lnTo>
                  <a:lnTo>
                    <a:pt x="287769" y="12"/>
                  </a:lnTo>
                  <a:lnTo>
                    <a:pt x="287769" y="23545"/>
                  </a:lnTo>
                  <a:lnTo>
                    <a:pt x="287769" y="40398"/>
                  </a:lnTo>
                  <a:lnTo>
                    <a:pt x="287769" y="67424"/>
                  </a:lnTo>
                  <a:lnTo>
                    <a:pt x="287769" y="86182"/>
                  </a:lnTo>
                  <a:lnTo>
                    <a:pt x="284086" y="89839"/>
                  </a:lnTo>
                  <a:lnTo>
                    <a:pt x="274637" y="89839"/>
                  </a:lnTo>
                  <a:lnTo>
                    <a:pt x="274637" y="63766"/>
                  </a:lnTo>
                  <a:lnTo>
                    <a:pt x="284086" y="63766"/>
                  </a:lnTo>
                  <a:lnTo>
                    <a:pt x="287769" y="67424"/>
                  </a:lnTo>
                  <a:lnTo>
                    <a:pt x="287769" y="40398"/>
                  </a:lnTo>
                  <a:lnTo>
                    <a:pt x="284086" y="44056"/>
                  </a:lnTo>
                  <a:lnTo>
                    <a:pt x="274637" y="44056"/>
                  </a:lnTo>
                  <a:lnTo>
                    <a:pt x="274637" y="19888"/>
                  </a:lnTo>
                  <a:lnTo>
                    <a:pt x="284086" y="19888"/>
                  </a:lnTo>
                  <a:lnTo>
                    <a:pt x="287769" y="23545"/>
                  </a:lnTo>
                  <a:lnTo>
                    <a:pt x="287769" y="12"/>
                  </a:lnTo>
                  <a:lnTo>
                    <a:pt x="249326" y="12"/>
                  </a:lnTo>
                  <a:lnTo>
                    <a:pt x="249326" y="109715"/>
                  </a:lnTo>
                  <a:lnTo>
                    <a:pt x="298818" y="109715"/>
                  </a:lnTo>
                  <a:lnTo>
                    <a:pt x="313080" y="95567"/>
                  </a:lnTo>
                  <a:lnTo>
                    <a:pt x="313080" y="89839"/>
                  </a:lnTo>
                  <a:lnTo>
                    <a:pt x="313080" y="65036"/>
                  </a:lnTo>
                  <a:lnTo>
                    <a:pt x="311797" y="63766"/>
                  </a:lnTo>
                  <a:lnTo>
                    <a:pt x="301701" y="53746"/>
                  </a:lnTo>
                  <a:lnTo>
                    <a:pt x="311467" y="44056"/>
                  </a:lnTo>
                  <a:lnTo>
                    <a:pt x="313080" y="42456"/>
                  </a:lnTo>
                  <a:lnTo>
                    <a:pt x="313080" y="19888"/>
                  </a:lnTo>
                  <a:lnTo>
                    <a:pt x="313080" y="14160"/>
                  </a:lnTo>
                  <a:close/>
                </a:path>
                <a:path w="594360" h="109855">
                  <a:moveTo>
                    <a:pt x="386448" y="14160"/>
                  </a:moveTo>
                  <a:lnTo>
                    <a:pt x="372186" y="12"/>
                  </a:lnTo>
                  <a:lnTo>
                    <a:pt x="361137" y="12"/>
                  </a:lnTo>
                  <a:lnTo>
                    <a:pt x="361137" y="23545"/>
                  </a:lnTo>
                  <a:lnTo>
                    <a:pt x="361137" y="40398"/>
                  </a:lnTo>
                  <a:lnTo>
                    <a:pt x="361137" y="67424"/>
                  </a:lnTo>
                  <a:lnTo>
                    <a:pt x="361137" y="86182"/>
                  </a:lnTo>
                  <a:lnTo>
                    <a:pt x="357454" y="89839"/>
                  </a:lnTo>
                  <a:lnTo>
                    <a:pt x="348005" y="89839"/>
                  </a:lnTo>
                  <a:lnTo>
                    <a:pt x="348005" y="63766"/>
                  </a:lnTo>
                  <a:lnTo>
                    <a:pt x="357454" y="63766"/>
                  </a:lnTo>
                  <a:lnTo>
                    <a:pt x="361137" y="67424"/>
                  </a:lnTo>
                  <a:lnTo>
                    <a:pt x="361137" y="40398"/>
                  </a:lnTo>
                  <a:lnTo>
                    <a:pt x="357454" y="44056"/>
                  </a:lnTo>
                  <a:lnTo>
                    <a:pt x="348005" y="44056"/>
                  </a:lnTo>
                  <a:lnTo>
                    <a:pt x="348005" y="19888"/>
                  </a:lnTo>
                  <a:lnTo>
                    <a:pt x="357454" y="19888"/>
                  </a:lnTo>
                  <a:lnTo>
                    <a:pt x="361137" y="23545"/>
                  </a:lnTo>
                  <a:lnTo>
                    <a:pt x="361137" y="12"/>
                  </a:lnTo>
                  <a:lnTo>
                    <a:pt x="322694" y="12"/>
                  </a:lnTo>
                  <a:lnTo>
                    <a:pt x="322694" y="109715"/>
                  </a:lnTo>
                  <a:lnTo>
                    <a:pt x="372186" y="109715"/>
                  </a:lnTo>
                  <a:lnTo>
                    <a:pt x="386448" y="95567"/>
                  </a:lnTo>
                  <a:lnTo>
                    <a:pt x="386448" y="89839"/>
                  </a:lnTo>
                  <a:lnTo>
                    <a:pt x="386448" y="65036"/>
                  </a:lnTo>
                  <a:lnTo>
                    <a:pt x="385165" y="63766"/>
                  </a:lnTo>
                  <a:lnTo>
                    <a:pt x="375069" y="53746"/>
                  </a:lnTo>
                  <a:lnTo>
                    <a:pt x="384835" y="44056"/>
                  </a:lnTo>
                  <a:lnTo>
                    <a:pt x="386448" y="42456"/>
                  </a:lnTo>
                  <a:lnTo>
                    <a:pt x="386448" y="19888"/>
                  </a:lnTo>
                  <a:lnTo>
                    <a:pt x="386448" y="14160"/>
                  </a:lnTo>
                  <a:close/>
                </a:path>
                <a:path w="594360" h="109855">
                  <a:moveTo>
                    <a:pt x="449237" y="87452"/>
                  </a:moveTo>
                  <a:lnTo>
                    <a:pt x="421360" y="87452"/>
                  </a:lnTo>
                  <a:lnTo>
                    <a:pt x="421360" y="64706"/>
                  </a:lnTo>
                  <a:lnTo>
                    <a:pt x="446024" y="64706"/>
                  </a:lnTo>
                  <a:lnTo>
                    <a:pt x="446024" y="42456"/>
                  </a:lnTo>
                  <a:lnTo>
                    <a:pt x="421360" y="42456"/>
                  </a:lnTo>
                  <a:lnTo>
                    <a:pt x="421360" y="22263"/>
                  </a:lnTo>
                  <a:lnTo>
                    <a:pt x="448906" y="22263"/>
                  </a:lnTo>
                  <a:lnTo>
                    <a:pt x="448906" y="0"/>
                  </a:lnTo>
                  <a:lnTo>
                    <a:pt x="396049" y="0"/>
                  </a:lnTo>
                  <a:lnTo>
                    <a:pt x="396049" y="109702"/>
                  </a:lnTo>
                  <a:lnTo>
                    <a:pt x="449237" y="109702"/>
                  </a:lnTo>
                  <a:lnTo>
                    <a:pt x="449237" y="87452"/>
                  </a:lnTo>
                  <a:close/>
                </a:path>
                <a:path w="594360" h="109855">
                  <a:moveTo>
                    <a:pt x="523392" y="109715"/>
                  </a:moveTo>
                  <a:lnTo>
                    <a:pt x="520179" y="87452"/>
                  </a:lnTo>
                  <a:lnTo>
                    <a:pt x="517220" y="66941"/>
                  </a:lnTo>
                  <a:lnTo>
                    <a:pt x="509866" y="16065"/>
                  </a:lnTo>
                  <a:lnTo>
                    <a:pt x="507542" y="0"/>
                  </a:lnTo>
                  <a:lnTo>
                    <a:pt x="493598" y="0"/>
                  </a:lnTo>
                  <a:lnTo>
                    <a:pt x="493598" y="66941"/>
                  </a:lnTo>
                  <a:lnTo>
                    <a:pt x="482549" y="66941"/>
                  </a:lnTo>
                  <a:lnTo>
                    <a:pt x="488149" y="16065"/>
                  </a:lnTo>
                  <a:lnTo>
                    <a:pt x="493598" y="66941"/>
                  </a:lnTo>
                  <a:lnTo>
                    <a:pt x="493598" y="0"/>
                  </a:lnTo>
                  <a:lnTo>
                    <a:pt x="469900" y="0"/>
                  </a:lnTo>
                  <a:lnTo>
                    <a:pt x="454037" y="109715"/>
                  </a:lnTo>
                  <a:lnTo>
                    <a:pt x="477901" y="109715"/>
                  </a:lnTo>
                  <a:lnTo>
                    <a:pt x="480301" y="87452"/>
                  </a:lnTo>
                  <a:lnTo>
                    <a:pt x="495846" y="87452"/>
                  </a:lnTo>
                  <a:lnTo>
                    <a:pt x="498246" y="109715"/>
                  </a:lnTo>
                  <a:lnTo>
                    <a:pt x="523392" y="109715"/>
                  </a:lnTo>
                  <a:close/>
                </a:path>
                <a:path w="594360" h="109855">
                  <a:moveTo>
                    <a:pt x="594360" y="0"/>
                  </a:moveTo>
                  <a:lnTo>
                    <a:pt x="571931" y="0"/>
                  </a:lnTo>
                  <a:lnTo>
                    <a:pt x="571931" y="56756"/>
                  </a:lnTo>
                  <a:lnTo>
                    <a:pt x="551268" y="0"/>
                  </a:lnTo>
                  <a:lnTo>
                    <a:pt x="529805" y="0"/>
                  </a:lnTo>
                  <a:lnTo>
                    <a:pt x="529805" y="109702"/>
                  </a:lnTo>
                  <a:lnTo>
                    <a:pt x="552234" y="109702"/>
                  </a:lnTo>
                  <a:lnTo>
                    <a:pt x="552234" y="51676"/>
                  </a:lnTo>
                  <a:lnTo>
                    <a:pt x="572731" y="109702"/>
                  </a:lnTo>
                  <a:lnTo>
                    <a:pt x="594360" y="109702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078" name="Image 165">
              <a:extLst>
                <a:ext uri="{FF2B5EF4-FFF2-40B4-BE49-F238E27FC236}">
                  <a16:creationId xmlns:a16="http://schemas.microsoft.com/office/drawing/2014/main" id="{62402D3D-756D-C05A-7B22-325610392A8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3758" y="729534"/>
              <a:ext cx="228879" cy="67271"/>
            </a:xfrm>
            <a:prstGeom prst="rect">
              <a:avLst/>
            </a:prstGeom>
          </p:spPr>
        </p:pic>
        <p:sp>
          <p:nvSpPr>
            <p:cNvPr id="3079" name="Graphic 166">
              <a:extLst>
                <a:ext uri="{FF2B5EF4-FFF2-40B4-BE49-F238E27FC236}">
                  <a16:creationId xmlns:a16="http://schemas.microsoft.com/office/drawing/2014/main" id="{B0C62B49-85D5-E0EA-68C9-075F8C07D7AC}"/>
                </a:ext>
              </a:extLst>
            </p:cNvPr>
            <p:cNvSpPr/>
            <p:nvPr/>
          </p:nvSpPr>
          <p:spPr>
            <a:xfrm>
              <a:off x="1277300" y="642646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79"/>
                  </a:moveTo>
                  <a:lnTo>
                    <a:pt x="411175" y="443179"/>
                  </a:lnTo>
                  <a:lnTo>
                    <a:pt x="411175" y="445960"/>
                  </a:lnTo>
                  <a:lnTo>
                    <a:pt x="414172" y="445960"/>
                  </a:lnTo>
                  <a:lnTo>
                    <a:pt x="414172" y="457034"/>
                  </a:lnTo>
                  <a:lnTo>
                    <a:pt x="417258" y="457034"/>
                  </a:lnTo>
                  <a:lnTo>
                    <a:pt x="417258" y="445960"/>
                  </a:lnTo>
                  <a:lnTo>
                    <a:pt x="420255" y="445960"/>
                  </a:lnTo>
                  <a:lnTo>
                    <a:pt x="420255" y="443179"/>
                  </a:lnTo>
                  <a:close/>
                </a:path>
                <a:path w="462280" h="457834">
                  <a:moveTo>
                    <a:pt x="436905" y="457034"/>
                  </a:moveTo>
                  <a:lnTo>
                    <a:pt x="435698" y="449414"/>
                  </a:lnTo>
                  <a:lnTo>
                    <a:pt x="434682" y="442925"/>
                  </a:lnTo>
                  <a:lnTo>
                    <a:pt x="432422" y="442925"/>
                  </a:lnTo>
                  <a:lnTo>
                    <a:pt x="428853" y="451345"/>
                  </a:lnTo>
                  <a:lnTo>
                    <a:pt x="428078" y="449414"/>
                  </a:lnTo>
                  <a:lnTo>
                    <a:pt x="425462" y="442925"/>
                  </a:lnTo>
                  <a:lnTo>
                    <a:pt x="423202" y="442925"/>
                  </a:lnTo>
                  <a:lnTo>
                    <a:pt x="420725" y="457034"/>
                  </a:lnTo>
                  <a:lnTo>
                    <a:pt x="423824" y="457034"/>
                  </a:lnTo>
                  <a:lnTo>
                    <a:pt x="425030" y="449414"/>
                  </a:lnTo>
                  <a:lnTo>
                    <a:pt x="428231" y="457212"/>
                  </a:lnTo>
                  <a:lnTo>
                    <a:pt x="429475" y="457212"/>
                  </a:lnTo>
                  <a:lnTo>
                    <a:pt x="431939" y="451345"/>
                  </a:lnTo>
                  <a:lnTo>
                    <a:pt x="432752" y="449414"/>
                  </a:lnTo>
                  <a:lnTo>
                    <a:pt x="433806" y="457034"/>
                  </a:lnTo>
                  <a:lnTo>
                    <a:pt x="436905" y="457034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56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19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794"/>
                  </a:lnTo>
                  <a:lnTo>
                    <a:pt x="118618" y="243497"/>
                  </a:lnTo>
                  <a:lnTo>
                    <a:pt x="131165" y="229539"/>
                  </a:lnTo>
                  <a:lnTo>
                    <a:pt x="160972" y="209194"/>
                  </a:lnTo>
                  <a:lnTo>
                    <a:pt x="194729" y="196443"/>
                  </a:lnTo>
                  <a:lnTo>
                    <a:pt x="231063" y="192036"/>
                  </a:lnTo>
                  <a:lnTo>
                    <a:pt x="267398" y="196443"/>
                  </a:lnTo>
                  <a:lnTo>
                    <a:pt x="301167" y="209194"/>
                  </a:lnTo>
                  <a:lnTo>
                    <a:pt x="330974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34" y="159651"/>
                  </a:lnTo>
                  <a:lnTo>
                    <a:pt x="231063" y="153428"/>
                  </a:lnTo>
                  <a:lnTo>
                    <a:pt x="182841" y="159664"/>
                  </a:lnTo>
                  <a:lnTo>
                    <a:pt x="138391" y="177571"/>
                  </a:lnTo>
                  <a:lnTo>
                    <a:pt x="99783" y="205917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05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05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080" name="Image 167">
              <a:extLst>
                <a:ext uri="{FF2B5EF4-FFF2-40B4-BE49-F238E27FC236}">
                  <a16:creationId xmlns:a16="http://schemas.microsoft.com/office/drawing/2014/main" id="{E6B64D67-3D55-1C52-5A6F-464295C45E6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3906" y="424403"/>
              <a:ext cx="182876" cy="114833"/>
            </a:xfrm>
            <a:prstGeom prst="rect">
              <a:avLst/>
            </a:prstGeom>
          </p:spPr>
        </p:pic>
      </p:grpSp>
      <p:sp>
        <p:nvSpPr>
          <p:cNvPr id="3081" name="Rectangle 40">
            <a:extLst>
              <a:ext uri="{FF2B5EF4-FFF2-40B4-BE49-F238E27FC236}">
                <a16:creationId xmlns:a16="http://schemas.microsoft.com/office/drawing/2014/main" id="{21E6BF02-E864-2432-7060-112C6FCD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155" y="1576320"/>
            <a:ext cx="243547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Caribbean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82" name="Rectangle 41">
            <a:extLst>
              <a:ext uri="{FF2B5EF4-FFF2-40B4-BE49-F238E27FC236}">
                <a16:creationId xmlns:a16="http://schemas.microsoft.com/office/drawing/2014/main" id="{DE086CEB-34DE-7B5F-2D76-B72D8E4FC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454" y="1185999"/>
            <a:ext cx="916322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32" name="Image 182">
            <a:extLst>
              <a:ext uri="{FF2B5EF4-FFF2-40B4-BE49-F238E27FC236}">
                <a16:creationId xmlns:a16="http://schemas.microsoft.com/office/drawing/2014/main" id="{79DB9DDC-5AB5-DD3D-F368-5ED2979EBC9A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29" y="2286190"/>
            <a:ext cx="3549462" cy="74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6C737602-DEBB-EF46-ECEE-14E18239F9D1}"/>
              </a:ext>
            </a:extLst>
          </p:cNvPr>
          <p:cNvGrpSpPr>
            <a:grpSpLocks/>
          </p:cNvGrpSpPr>
          <p:nvPr/>
        </p:nvGrpSpPr>
        <p:grpSpPr>
          <a:xfrm>
            <a:off x="8626371" y="3224909"/>
            <a:ext cx="2195801" cy="2575051"/>
            <a:chOff x="0" y="0"/>
            <a:chExt cx="3037205" cy="3150235"/>
          </a:xfrm>
        </p:grpSpPr>
        <p:sp>
          <p:nvSpPr>
            <p:cNvPr id="3084" name="Graphic 184">
              <a:extLst>
                <a:ext uri="{FF2B5EF4-FFF2-40B4-BE49-F238E27FC236}">
                  <a16:creationId xmlns:a16="http://schemas.microsoft.com/office/drawing/2014/main" id="{BDEF51CE-5AE0-CB96-6582-4BC32E8D0B5E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0094A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85" name="Graphic 185">
              <a:extLst>
                <a:ext uri="{FF2B5EF4-FFF2-40B4-BE49-F238E27FC236}">
                  <a16:creationId xmlns:a16="http://schemas.microsoft.com/office/drawing/2014/main" id="{A5D75A9F-08E6-2DF1-1825-3B3FAA4A9FE4}"/>
                </a:ext>
              </a:extLst>
            </p:cNvPr>
            <p:cNvSpPr/>
            <p:nvPr/>
          </p:nvSpPr>
          <p:spPr>
            <a:xfrm>
              <a:off x="1184211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86" name="Graphic 186">
              <a:extLst>
                <a:ext uri="{FF2B5EF4-FFF2-40B4-BE49-F238E27FC236}">
                  <a16:creationId xmlns:a16="http://schemas.microsoft.com/office/drawing/2014/main" id="{9891D1DF-38F3-1A9B-A4B1-AAF4BF90DA52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87" name="Graphic 187">
              <a:extLst>
                <a:ext uri="{FF2B5EF4-FFF2-40B4-BE49-F238E27FC236}">
                  <a16:creationId xmlns:a16="http://schemas.microsoft.com/office/drawing/2014/main" id="{372630E0-B253-E473-59F9-8865581C60E5}"/>
                </a:ext>
              </a:extLst>
            </p:cNvPr>
            <p:cNvSpPr/>
            <p:nvPr/>
          </p:nvSpPr>
          <p:spPr>
            <a:xfrm>
              <a:off x="1099903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88" name="Graphic 188">
              <a:extLst>
                <a:ext uri="{FF2B5EF4-FFF2-40B4-BE49-F238E27FC236}">
                  <a16:creationId xmlns:a16="http://schemas.microsoft.com/office/drawing/2014/main" id="{CC4CEB53-1DAE-3078-F5B4-F7889840EA54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89" name="Graphic 189">
              <a:extLst>
                <a:ext uri="{FF2B5EF4-FFF2-40B4-BE49-F238E27FC236}">
                  <a16:creationId xmlns:a16="http://schemas.microsoft.com/office/drawing/2014/main" id="{FA1A8AE1-D9DE-994B-0E2C-D7654ECAC243}"/>
                </a:ext>
              </a:extLst>
            </p:cNvPr>
            <p:cNvSpPr/>
            <p:nvPr/>
          </p:nvSpPr>
          <p:spPr>
            <a:xfrm>
              <a:off x="674118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91" name="Graphic 190">
              <a:extLst>
                <a:ext uri="{FF2B5EF4-FFF2-40B4-BE49-F238E27FC236}">
                  <a16:creationId xmlns:a16="http://schemas.microsoft.com/office/drawing/2014/main" id="{F74EDCB1-E1FB-292A-9F3C-19B7AA28262C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92" name="Graphic 191">
              <a:extLst>
                <a:ext uri="{FF2B5EF4-FFF2-40B4-BE49-F238E27FC236}">
                  <a16:creationId xmlns:a16="http://schemas.microsoft.com/office/drawing/2014/main" id="{F541FE66-04BC-5DBE-C36B-BBE77921C9AA}"/>
                </a:ext>
              </a:extLst>
            </p:cNvPr>
            <p:cNvSpPr/>
            <p:nvPr/>
          </p:nvSpPr>
          <p:spPr>
            <a:xfrm>
              <a:off x="717832" y="2908599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80" y="5715"/>
                  </a:lnTo>
                  <a:lnTo>
                    <a:pt x="5486" y="2870"/>
                  </a:lnTo>
                  <a:lnTo>
                    <a:pt x="1206" y="0"/>
                  </a:lnTo>
                  <a:lnTo>
                    <a:pt x="0" y="1663"/>
                  </a:lnTo>
                  <a:lnTo>
                    <a:pt x="4419" y="4622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74" y="19634"/>
                  </a:moveTo>
                  <a:lnTo>
                    <a:pt x="31064" y="17221"/>
                  </a:lnTo>
                  <a:lnTo>
                    <a:pt x="26352" y="14960"/>
                  </a:lnTo>
                  <a:lnTo>
                    <a:pt x="21805" y="12420"/>
                  </a:lnTo>
                  <a:lnTo>
                    <a:pt x="20815" y="14211"/>
                  </a:lnTo>
                  <a:lnTo>
                    <a:pt x="25387" y="16776"/>
                  </a:lnTo>
                  <a:lnTo>
                    <a:pt x="30111" y="19037"/>
                  </a:lnTo>
                  <a:lnTo>
                    <a:pt x="34759" y="21463"/>
                  </a:lnTo>
                  <a:lnTo>
                    <a:pt x="35674" y="19634"/>
                  </a:lnTo>
                  <a:close/>
                </a:path>
                <a:path w="720090" h="147955">
                  <a:moveTo>
                    <a:pt x="57467" y="29984"/>
                  </a:moveTo>
                  <a:lnTo>
                    <a:pt x="43243" y="23456"/>
                  </a:lnTo>
                  <a:lnTo>
                    <a:pt x="42354" y="25298"/>
                  </a:lnTo>
                  <a:lnTo>
                    <a:pt x="56629" y="31851"/>
                  </a:lnTo>
                  <a:lnTo>
                    <a:pt x="57467" y="29984"/>
                  </a:lnTo>
                  <a:close/>
                </a:path>
                <a:path w="720090" h="147955">
                  <a:moveTo>
                    <a:pt x="79654" y="39497"/>
                  </a:moveTo>
                  <a:lnTo>
                    <a:pt x="65189" y="33528"/>
                  </a:lnTo>
                  <a:lnTo>
                    <a:pt x="64363" y="35407"/>
                  </a:lnTo>
                  <a:lnTo>
                    <a:pt x="78879" y="41389"/>
                  </a:lnTo>
                  <a:lnTo>
                    <a:pt x="79654" y="39497"/>
                  </a:lnTo>
                  <a:close/>
                </a:path>
                <a:path w="720090" h="147955">
                  <a:moveTo>
                    <a:pt x="102082" y="48399"/>
                  </a:moveTo>
                  <a:lnTo>
                    <a:pt x="97142" y="46710"/>
                  </a:lnTo>
                  <a:lnTo>
                    <a:pt x="92329" y="44678"/>
                  </a:lnTo>
                  <a:lnTo>
                    <a:pt x="87503" y="42710"/>
                  </a:lnTo>
                  <a:lnTo>
                    <a:pt x="86741" y="44602"/>
                  </a:lnTo>
                  <a:lnTo>
                    <a:pt x="91579" y="46583"/>
                  </a:lnTo>
                  <a:lnTo>
                    <a:pt x="96405" y="48615"/>
                  </a:lnTo>
                  <a:lnTo>
                    <a:pt x="101358" y="50317"/>
                  </a:lnTo>
                  <a:lnTo>
                    <a:pt x="102082" y="48399"/>
                  </a:lnTo>
                  <a:close/>
                </a:path>
                <a:path w="720090" h="147955">
                  <a:moveTo>
                    <a:pt x="124790" y="56578"/>
                  </a:moveTo>
                  <a:lnTo>
                    <a:pt x="110070" y="51269"/>
                  </a:lnTo>
                  <a:lnTo>
                    <a:pt x="109359" y="53187"/>
                  </a:lnTo>
                  <a:lnTo>
                    <a:pt x="124117" y="58508"/>
                  </a:lnTo>
                  <a:lnTo>
                    <a:pt x="124790" y="56578"/>
                  </a:lnTo>
                  <a:close/>
                </a:path>
                <a:path w="720090" h="147955">
                  <a:moveTo>
                    <a:pt x="147701" y="64173"/>
                  </a:moveTo>
                  <a:lnTo>
                    <a:pt x="132778" y="59448"/>
                  </a:lnTo>
                  <a:lnTo>
                    <a:pt x="132118" y="61391"/>
                  </a:lnTo>
                  <a:lnTo>
                    <a:pt x="147078" y="66128"/>
                  </a:lnTo>
                  <a:lnTo>
                    <a:pt x="147701" y="64173"/>
                  </a:lnTo>
                  <a:close/>
                </a:path>
                <a:path w="720090" h="147955">
                  <a:moveTo>
                    <a:pt x="170751" y="71424"/>
                  </a:moveTo>
                  <a:lnTo>
                    <a:pt x="155803" y="66725"/>
                  </a:lnTo>
                  <a:lnTo>
                    <a:pt x="155194" y="68681"/>
                  </a:lnTo>
                  <a:lnTo>
                    <a:pt x="170154" y="73393"/>
                  </a:lnTo>
                  <a:lnTo>
                    <a:pt x="170751" y="71424"/>
                  </a:lnTo>
                  <a:close/>
                </a:path>
                <a:path w="720090" h="147955">
                  <a:moveTo>
                    <a:pt x="193967" y="78003"/>
                  </a:moveTo>
                  <a:lnTo>
                    <a:pt x="178854" y="73901"/>
                  </a:lnTo>
                  <a:lnTo>
                    <a:pt x="178282" y="75869"/>
                  </a:lnTo>
                  <a:lnTo>
                    <a:pt x="193421" y="79971"/>
                  </a:lnTo>
                  <a:lnTo>
                    <a:pt x="193967" y="78003"/>
                  </a:lnTo>
                  <a:close/>
                </a:path>
                <a:path w="720090" h="147955">
                  <a:moveTo>
                    <a:pt x="217284" y="84315"/>
                  </a:moveTo>
                  <a:lnTo>
                    <a:pt x="202158" y="80213"/>
                  </a:lnTo>
                  <a:lnTo>
                    <a:pt x="201625" y="82194"/>
                  </a:lnTo>
                  <a:lnTo>
                    <a:pt x="216763" y="86296"/>
                  </a:lnTo>
                  <a:lnTo>
                    <a:pt x="217284" y="84315"/>
                  </a:lnTo>
                  <a:close/>
                </a:path>
                <a:path w="720090" h="147955">
                  <a:moveTo>
                    <a:pt x="240715" y="90119"/>
                  </a:moveTo>
                  <a:lnTo>
                    <a:pt x="225463" y="86537"/>
                  </a:lnTo>
                  <a:lnTo>
                    <a:pt x="224967" y="88531"/>
                  </a:lnTo>
                  <a:lnTo>
                    <a:pt x="240233" y="92113"/>
                  </a:lnTo>
                  <a:lnTo>
                    <a:pt x="240715" y="90119"/>
                  </a:lnTo>
                  <a:close/>
                </a:path>
                <a:path w="720090" h="147955">
                  <a:moveTo>
                    <a:pt x="264261" y="95516"/>
                  </a:moveTo>
                  <a:lnTo>
                    <a:pt x="248996" y="92011"/>
                  </a:lnTo>
                  <a:lnTo>
                    <a:pt x="248526" y="94005"/>
                  </a:lnTo>
                  <a:lnTo>
                    <a:pt x="263817" y="97510"/>
                  </a:lnTo>
                  <a:lnTo>
                    <a:pt x="264261" y="95516"/>
                  </a:lnTo>
                  <a:close/>
                </a:path>
                <a:path w="720090" h="147955">
                  <a:moveTo>
                    <a:pt x="287820" y="100812"/>
                  </a:moveTo>
                  <a:lnTo>
                    <a:pt x="282689" y="99860"/>
                  </a:lnTo>
                  <a:lnTo>
                    <a:pt x="277634" y="98539"/>
                  </a:lnTo>
                  <a:lnTo>
                    <a:pt x="272529" y="97409"/>
                  </a:lnTo>
                  <a:lnTo>
                    <a:pt x="272097" y="99415"/>
                  </a:lnTo>
                  <a:lnTo>
                    <a:pt x="277202" y="100533"/>
                  </a:lnTo>
                  <a:lnTo>
                    <a:pt x="282270" y="101854"/>
                  </a:lnTo>
                  <a:lnTo>
                    <a:pt x="287401" y="102819"/>
                  </a:lnTo>
                  <a:lnTo>
                    <a:pt x="287820" y="100812"/>
                  </a:lnTo>
                  <a:close/>
                </a:path>
                <a:path w="720090" h="147955">
                  <a:moveTo>
                    <a:pt x="311556" y="105321"/>
                  </a:moveTo>
                  <a:lnTo>
                    <a:pt x="296164" y="102400"/>
                  </a:lnTo>
                  <a:lnTo>
                    <a:pt x="295757" y="104406"/>
                  </a:lnTo>
                  <a:lnTo>
                    <a:pt x="311162" y="107327"/>
                  </a:lnTo>
                  <a:lnTo>
                    <a:pt x="311556" y="105321"/>
                  </a:lnTo>
                  <a:close/>
                </a:path>
                <a:path w="720090" h="147955">
                  <a:moveTo>
                    <a:pt x="335280" y="109816"/>
                  </a:moveTo>
                  <a:lnTo>
                    <a:pt x="319887" y="106895"/>
                  </a:lnTo>
                  <a:lnTo>
                    <a:pt x="319506" y="108915"/>
                  </a:lnTo>
                  <a:lnTo>
                    <a:pt x="334911" y="111836"/>
                  </a:lnTo>
                  <a:lnTo>
                    <a:pt x="335280" y="109816"/>
                  </a:lnTo>
                  <a:close/>
                </a:path>
                <a:path w="720090" h="147955">
                  <a:moveTo>
                    <a:pt x="359067" y="114007"/>
                  </a:moveTo>
                  <a:lnTo>
                    <a:pt x="353898" y="113258"/>
                  </a:lnTo>
                  <a:lnTo>
                    <a:pt x="348742" y="112445"/>
                  </a:lnTo>
                  <a:lnTo>
                    <a:pt x="343623" y="111404"/>
                  </a:lnTo>
                  <a:lnTo>
                    <a:pt x="343268" y="113423"/>
                  </a:lnTo>
                  <a:lnTo>
                    <a:pt x="348386" y="114477"/>
                  </a:lnTo>
                  <a:lnTo>
                    <a:pt x="353555" y="115277"/>
                  </a:lnTo>
                  <a:lnTo>
                    <a:pt x="358724" y="116039"/>
                  </a:lnTo>
                  <a:lnTo>
                    <a:pt x="359067" y="114007"/>
                  </a:lnTo>
                  <a:close/>
                </a:path>
                <a:path w="720090" h="147955">
                  <a:moveTo>
                    <a:pt x="382943" y="117640"/>
                  </a:moveTo>
                  <a:lnTo>
                    <a:pt x="367461" y="115290"/>
                  </a:lnTo>
                  <a:lnTo>
                    <a:pt x="367131" y="117309"/>
                  </a:lnTo>
                  <a:lnTo>
                    <a:pt x="382638" y="119672"/>
                  </a:lnTo>
                  <a:lnTo>
                    <a:pt x="382943" y="117640"/>
                  </a:lnTo>
                  <a:close/>
                </a:path>
                <a:path w="720090" h="147955">
                  <a:moveTo>
                    <a:pt x="406831" y="121259"/>
                  </a:moveTo>
                  <a:lnTo>
                    <a:pt x="391337" y="118910"/>
                  </a:lnTo>
                  <a:lnTo>
                    <a:pt x="391033" y="120942"/>
                  </a:lnTo>
                  <a:lnTo>
                    <a:pt x="406539" y="123291"/>
                  </a:lnTo>
                  <a:lnTo>
                    <a:pt x="406831" y="121259"/>
                  </a:lnTo>
                  <a:close/>
                </a:path>
                <a:path w="720090" h="147955">
                  <a:moveTo>
                    <a:pt x="430733" y="124637"/>
                  </a:moveTo>
                  <a:lnTo>
                    <a:pt x="425538" y="124104"/>
                  </a:lnTo>
                  <a:lnTo>
                    <a:pt x="420370" y="123367"/>
                  </a:lnTo>
                  <a:lnTo>
                    <a:pt x="415213" y="122542"/>
                  </a:lnTo>
                  <a:lnTo>
                    <a:pt x="414934" y="124574"/>
                  </a:lnTo>
                  <a:lnTo>
                    <a:pt x="420103" y="125399"/>
                  </a:lnTo>
                  <a:lnTo>
                    <a:pt x="425272" y="126149"/>
                  </a:lnTo>
                  <a:lnTo>
                    <a:pt x="430466" y="126682"/>
                  </a:lnTo>
                  <a:lnTo>
                    <a:pt x="430733" y="124637"/>
                  </a:lnTo>
                  <a:close/>
                </a:path>
                <a:path w="720090" h="147955">
                  <a:moveTo>
                    <a:pt x="454736" y="127406"/>
                  </a:moveTo>
                  <a:lnTo>
                    <a:pt x="439166" y="125615"/>
                  </a:lnTo>
                  <a:lnTo>
                    <a:pt x="438912" y="127647"/>
                  </a:lnTo>
                  <a:lnTo>
                    <a:pt x="454482" y="129451"/>
                  </a:lnTo>
                  <a:lnTo>
                    <a:pt x="454736" y="127406"/>
                  </a:lnTo>
                  <a:close/>
                </a:path>
                <a:path w="720090" h="147955">
                  <a:moveTo>
                    <a:pt x="478726" y="130175"/>
                  </a:moveTo>
                  <a:lnTo>
                    <a:pt x="463169" y="128384"/>
                  </a:lnTo>
                  <a:lnTo>
                    <a:pt x="462927" y="130416"/>
                  </a:lnTo>
                  <a:lnTo>
                    <a:pt x="478510" y="132219"/>
                  </a:lnTo>
                  <a:lnTo>
                    <a:pt x="478726" y="130175"/>
                  </a:lnTo>
                  <a:close/>
                </a:path>
                <a:path w="720090" h="147955">
                  <a:moveTo>
                    <a:pt x="502716" y="132943"/>
                  </a:moveTo>
                  <a:lnTo>
                    <a:pt x="487159" y="131152"/>
                  </a:lnTo>
                  <a:lnTo>
                    <a:pt x="486943" y="133184"/>
                  </a:lnTo>
                  <a:lnTo>
                    <a:pt x="502513" y="134988"/>
                  </a:lnTo>
                  <a:lnTo>
                    <a:pt x="502716" y="132943"/>
                  </a:lnTo>
                  <a:close/>
                </a:path>
                <a:path w="720090" h="147955">
                  <a:moveTo>
                    <a:pt x="526796" y="134975"/>
                  </a:moveTo>
                  <a:lnTo>
                    <a:pt x="511175" y="133705"/>
                  </a:lnTo>
                  <a:lnTo>
                    <a:pt x="510984" y="135750"/>
                  </a:lnTo>
                  <a:lnTo>
                    <a:pt x="526618" y="137020"/>
                  </a:lnTo>
                  <a:lnTo>
                    <a:pt x="526796" y="134975"/>
                  </a:lnTo>
                  <a:close/>
                </a:path>
                <a:path w="720090" h="147955">
                  <a:moveTo>
                    <a:pt x="550875" y="136906"/>
                  </a:moveTo>
                  <a:lnTo>
                    <a:pt x="535254" y="135648"/>
                  </a:lnTo>
                  <a:lnTo>
                    <a:pt x="535076" y="137693"/>
                  </a:lnTo>
                  <a:lnTo>
                    <a:pt x="550710" y="138950"/>
                  </a:lnTo>
                  <a:lnTo>
                    <a:pt x="550875" y="136906"/>
                  </a:lnTo>
                  <a:close/>
                </a:path>
                <a:path w="720090" h="147955">
                  <a:moveTo>
                    <a:pt x="574954" y="138849"/>
                  </a:moveTo>
                  <a:lnTo>
                    <a:pt x="559333" y="137591"/>
                  </a:lnTo>
                  <a:lnTo>
                    <a:pt x="559181" y="139636"/>
                  </a:lnTo>
                  <a:lnTo>
                    <a:pt x="574814" y="140906"/>
                  </a:lnTo>
                  <a:lnTo>
                    <a:pt x="574954" y="138849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63" y="141795"/>
                  </a:moveTo>
                  <a:lnTo>
                    <a:pt x="607517" y="141058"/>
                  </a:lnTo>
                  <a:lnTo>
                    <a:pt x="607390" y="143103"/>
                  </a:lnTo>
                  <a:lnTo>
                    <a:pt x="623049" y="143852"/>
                  </a:lnTo>
                  <a:lnTo>
                    <a:pt x="623163" y="141795"/>
                  </a:lnTo>
                  <a:close/>
                </a:path>
                <a:path w="720090" h="147955">
                  <a:moveTo>
                    <a:pt x="647306" y="142938"/>
                  </a:moveTo>
                  <a:lnTo>
                    <a:pt x="631647" y="142201"/>
                  </a:lnTo>
                  <a:lnTo>
                    <a:pt x="631545" y="144246"/>
                  </a:lnTo>
                  <a:lnTo>
                    <a:pt x="647204" y="144983"/>
                  </a:lnTo>
                  <a:lnTo>
                    <a:pt x="647306" y="142938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44"/>
                  </a:lnTo>
                  <a:lnTo>
                    <a:pt x="655688" y="145389"/>
                  </a:lnTo>
                  <a:lnTo>
                    <a:pt x="671347" y="146126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53" y="145148"/>
                  </a:moveTo>
                  <a:lnTo>
                    <a:pt x="679907" y="144487"/>
                  </a:lnTo>
                  <a:lnTo>
                    <a:pt x="679831" y="146532"/>
                  </a:lnTo>
                  <a:lnTo>
                    <a:pt x="695490" y="147205"/>
                  </a:lnTo>
                  <a:lnTo>
                    <a:pt x="695553" y="145148"/>
                  </a:lnTo>
                  <a:close/>
                </a:path>
                <a:path w="720090" h="147955">
                  <a:moveTo>
                    <a:pt x="719709" y="145516"/>
                  </a:moveTo>
                  <a:lnTo>
                    <a:pt x="704049" y="145275"/>
                  </a:lnTo>
                  <a:lnTo>
                    <a:pt x="703986" y="147332"/>
                  </a:lnTo>
                  <a:lnTo>
                    <a:pt x="719658" y="147574"/>
                  </a:lnTo>
                  <a:lnTo>
                    <a:pt x="719709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93" name="Graphic 192">
              <a:extLst>
                <a:ext uri="{FF2B5EF4-FFF2-40B4-BE49-F238E27FC236}">
                  <a16:creationId xmlns:a16="http://schemas.microsoft.com/office/drawing/2014/main" id="{A115B707-7116-94BB-1179-DA001C36CFEC}"/>
                </a:ext>
              </a:extLst>
            </p:cNvPr>
            <p:cNvSpPr/>
            <p:nvPr/>
          </p:nvSpPr>
          <p:spPr>
            <a:xfrm>
              <a:off x="1445996" y="3055449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6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94" name="Graphic 193">
              <a:extLst>
                <a:ext uri="{FF2B5EF4-FFF2-40B4-BE49-F238E27FC236}">
                  <a16:creationId xmlns:a16="http://schemas.microsoft.com/office/drawing/2014/main" id="{593B372D-92B6-CAC0-F73C-C8DB48A96275}"/>
                </a:ext>
              </a:extLst>
            </p:cNvPr>
            <p:cNvSpPr/>
            <p:nvPr/>
          </p:nvSpPr>
          <p:spPr>
            <a:xfrm>
              <a:off x="1639255" y="2913184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03"/>
                  </a:lnTo>
                  <a:lnTo>
                    <a:pt x="76" y="141947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55"/>
                  </a:moveTo>
                  <a:lnTo>
                    <a:pt x="39776" y="138010"/>
                  </a:lnTo>
                  <a:lnTo>
                    <a:pt x="24130" y="138760"/>
                  </a:lnTo>
                  <a:lnTo>
                    <a:pt x="24218" y="140804"/>
                  </a:lnTo>
                  <a:lnTo>
                    <a:pt x="39878" y="140055"/>
                  </a:lnTo>
                  <a:close/>
                </a:path>
                <a:path w="673100" h="142240">
                  <a:moveTo>
                    <a:pt x="64033" y="138912"/>
                  </a:moveTo>
                  <a:lnTo>
                    <a:pt x="63919" y="136867"/>
                  </a:lnTo>
                  <a:lnTo>
                    <a:pt x="48272" y="137617"/>
                  </a:lnTo>
                  <a:lnTo>
                    <a:pt x="48374" y="139661"/>
                  </a:lnTo>
                  <a:lnTo>
                    <a:pt x="64033" y="138912"/>
                  </a:lnTo>
                  <a:close/>
                </a:path>
                <a:path w="673100" h="142240">
                  <a:moveTo>
                    <a:pt x="88176" y="137680"/>
                  </a:moveTo>
                  <a:lnTo>
                    <a:pt x="88036" y="135636"/>
                  </a:lnTo>
                  <a:lnTo>
                    <a:pt x="82829" y="136080"/>
                  </a:lnTo>
                  <a:lnTo>
                    <a:pt x="77609" y="136182"/>
                  </a:lnTo>
                  <a:lnTo>
                    <a:pt x="72390" y="136474"/>
                  </a:lnTo>
                  <a:lnTo>
                    <a:pt x="72517" y="138518"/>
                  </a:lnTo>
                  <a:lnTo>
                    <a:pt x="77736" y="138226"/>
                  </a:lnTo>
                  <a:lnTo>
                    <a:pt x="82969" y="138125"/>
                  </a:lnTo>
                  <a:lnTo>
                    <a:pt x="88176" y="137680"/>
                  </a:lnTo>
                  <a:close/>
                </a:path>
                <a:path w="673100" h="142240">
                  <a:moveTo>
                    <a:pt x="112268" y="135737"/>
                  </a:moveTo>
                  <a:lnTo>
                    <a:pt x="112115" y="133692"/>
                  </a:lnTo>
                  <a:lnTo>
                    <a:pt x="96494" y="134950"/>
                  </a:lnTo>
                  <a:lnTo>
                    <a:pt x="96634" y="136994"/>
                  </a:lnTo>
                  <a:lnTo>
                    <a:pt x="112268" y="135737"/>
                  </a:lnTo>
                  <a:close/>
                </a:path>
                <a:path w="673100" h="142240">
                  <a:moveTo>
                    <a:pt x="136372" y="133794"/>
                  </a:moveTo>
                  <a:lnTo>
                    <a:pt x="136194" y="131749"/>
                  </a:lnTo>
                  <a:lnTo>
                    <a:pt x="120586" y="133007"/>
                  </a:lnTo>
                  <a:lnTo>
                    <a:pt x="120738" y="135051"/>
                  </a:lnTo>
                  <a:lnTo>
                    <a:pt x="136372" y="133794"/>
                  </a:lnTo>
                  <a:close/>
                </a:path>
                <a:path w="673100" h="142240">
                  <a:moveTo>
                    <a:pt x="160464" y="131838"/>
                  </a:moveTo>
                  <a:lnTo>
                    <a:pt x="160274" y="129806"/>
                  </a:lnTo>
                  <a:lnTo>
                    <a:pt x="144653" y="131064"/>
                  </a:lnTo>
                  <a:lnTo>
                    <a:pt x="144830" y="133108"/>
                  </a:lnTo>
                  <a:lnTo>
                    <a:pt x="160464" y="131838"/>
                  </a:lnTo>
                  <a:close/>
                </a:path>
                <a:path w="673100" h="142240">
                  <a:moveTo>
                    <a:pt x="184518" y="129578"/>
                  </a:moveTo>
                  <a:lnTo>
                    <a:pt x="184315" y="127546"/>
                  </a:lnTo>
                  <a:lnTo>
                    <a:pt x="173939" y="128778"/>
                  </a:lnTo>
                  <a:lnTo>
                    <a:pt x="168732" y="129120"/>
                  </a:lnTo>
                  <a:lnTo>
                    <a:pt x="168922" y="131165"/>
                  </a:lnTo>
                  <a:lnTo>
                    <a:pt x="174142" y="130822"/>
                  </a:lnTo>
                  <a:lnTo>
                    <a:pt x="184518" y="129578"/>
                  </a:lnTo>
                  <a:close/>
                </a:path>
                <a:path w="673100" h="142240">
                  <a:moveTo>
                    <a:pt x="208546" y="126796"/>
                  </a:moveTo>
                  <a:lnTo>
                    <a:pt x="208305" y="124764"/>
                  </a:lnTo>
                  <a:lnTo>
                    <a:pt x="192747" y="126568"/>
                  </a:lnTo>
                  <a:lnTo>
                    <a:pt x="192963" y="128600"/>
                  </a:lnTo>
                  <a:lnTo>
                    <a:pt x="208546" y="126796"/>
                  </a:lnTo>
                  <a:close/>
                </a:path>
                <a:path w="673100" h="142240">
                  <a:moveTo>
                    <a:pt x="232562" y="124028"/>
                  </a:moveTo>
                  <a:lnTo>
                    <a:pt x="232308" y="121996"/>
                  </a:lnTo>
                  <a:lnTo>
                    <a:pt x="216738" y="123799"/>
                  </a:lnTo>
                  <a:lnTo>
                    <a:pt x="216979" y="125831"/>
                  </a:lnTo>
                  <a:lnTo>
                    <a:pt x="232562" y="124028"/>
                  </a:lnTo>
                  <a:close/>
                </a:path>
                <a:path w="673100" h="142240">
                  <a:moveTo>
                    <a:pt x="256565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65" y="121259"/>
                  </a:lnTo>
                  <a:close/>
                </a:path>
                <a:path w="673100" h="142240">
                  <a:moveTo>
                    <a:pt x="280479" y="117627"/>
                  </a:moveTo>
                  <a:lnTo>
                    <a:pt x="280174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27"/>
                  </a:lnTo>
                  <a:close/>
                </a:path>
                <a:path w="673100" h="142240">
                  <a:moveTo>
                    <a:pt x="304380" y="113995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3995"/>
                  </a:lnTo>
                  <a:close/>
                </a:path>
                <a:path w="673100" h="142240">
                  <a:moveTo>
                    <a:pt x="328295" y="110375"/>
                  </a:moveTo>
                  <a:lnTo>
                    <a:pt x="327952" y="108356"/>
                  </a:lnTo>
                  <a:lnTo>
                    <a:pt x="312458" y="110705"/>
                  </a:lnTo>
                  <a:lnTo>
                    <a:pt x="312788" y="112725"/>
                  </a:lnTo>
                  <a:lnTo>
                    <a:pt x="328295" y="110375"/>
                  </a:lnTo>
                  <a:close/>
                </a:path>
                <a:path w="673100" h="142240">
                  <a:moveTo>
                    <a:pt x="352056" y="105918"/>
                  </a:moveTo>
                  <a:lnTo>
                    <a:pt x="351688" y="103898"/>
                  </a:lnTo>
                  <a:lnTo>
                    <a:pt x="336296" y="106819"/>
                  </a:lnTo>
                  <a:lnTo>
                    <a:pt x="336651" y="108839"/>
                  </a:lnTo>
                  <a:lnTo>
                    <a:pt x="352056" y="105918"/>
                  </a:lnTo>
                  <a:close/>
                </a:path>
                <a:path w="673100" h="142240">
                  <a:moveTo>
                    <a:pt x="375805" y="101409"/>
                  </a:moveTo>
                  <a:lnTo>
                    <a:pt x="375412" y="99390"/>
                  </a:lnTo>
                  <a:lnTo>
                    <a:pt x="360019" y="102311"/>
                  </a:lnTo>
                  <a:lnTo>
                    <a:pt x="360400" y="104330"/>
                  </a:lnTo>
                  <a:lnTo>
                    <a:pt x="375805" y="101409"/>
                  </a:lnTo>
                  <a:close/>
                </a:path>
                <a:path w="673100" h="142240">
                  <a:moveTo>
                    <a:pt x="399542" y="96735"/>
                  </a:moveTo>
                  <a:lnTo>
                    <a:pt x="399110" y="94729"/>
                  </a:lnTo>
                  <a:lnTo>
                    <a:pt x="394042" y="95986"/>
                  </a:lnTo>
                  <a:lnTo>
                    <a:pt x="388874" y="96786"/>
                  </a:lnTo>
                  <a:lnTo>
                    <a:pt x="383755" y="97815"/>
                  </a:lnTo>
                  <a:lnTo>
                    <a:pt x="384162" y="99822"/>
                  </a:lnTo>
                  <a:lnTo>
                    <a:pt x="389293" y="98793"/>
                  </a:lnTo>
                  <a:lnTo>
                    <a:pt x="394462" y="97993"/>
                  </a:lnTo>
                  <a:lnTo>
                    <a:pt x="399542" y="96735"/>
                  </a:lnTo>
                  <a:close/>
                </a:path>
                <a:path w="673100" h="142240">
                  <a:moveTo>
                    <a:pt x="423100" y="91325"/>
                  </a:moveTo>
                  <a:lnTo>
                    <a:pt x="422643" y="89319"/>
                  </a:lnTo>
                  <a:lnTo>
                    <a:pt x="407365" y="92824"/>
                  </a:lnTo>
                  <a:lnTo>
                    <a:pt x="407809" y="94830"/>
                  </a:lnTo>
                  <a:lnTo>
                    <a:pt x="423100" y="91325"/>
                  </a:lnTo>
                  <a:close/>
                </a:path>
                <a:path w="673100" h="142240">
                  <a:moveTo>
                    <a:pt x="446671" y="85915"/>
                  </a:moveTo>
                  <a:lnTo>
                    <a:pt x="446176" y="83921"/>
                  </a:lnTo>
                  <a:lnTo>
                    <a:pt x="430911" y="87426"/>
                  </a:lnTo>
                  <a:lnTo>
                    <a:pt x="431380" y="89420"/>
                  </a:lnTo>
                  <a:lnTo>
                    <a:pt x="446671" y="85915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53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07"/>
                  </a:moveTo>
                  <a:lnTo>
                    <a:pt x="492861" y="71526"/>
                  </a:lnTo>
                  <a:lnTo>
                    <a:pt x="477748" y="75628"/>
                  </a:lnTo>
                  <a:lnTo>
                    <a:pt x="478282" y="77609"/>
                  </a:lnTo>
                  <a:lnTo>
                    <a:pt x="493420" y="73507"/>
                  </a:lnTo>
                  <a:close/>
                </a:path>
                <a:path w="673100" h="142240">
                  <a:moveTo>
                    <a:pt x="516610" y="66662"/>
                  </a:moveTo>
                  <a:lnTo>
                    <a:pt x="516013" y="64693"/>
                  </a:lnTo>
                  <a:lnTo>
                    <a:pt x="511022" y="66230"/>
                  </a:lnTo>
                  <a:lnTo>
                    <a:pt x="506082" y="67919"/>
                  </a:lnTo>
                  <a:lnTo>
                    <a:pt x="501053" y="69316"/>
                  </a:lnTo>
                  <a:lnTo>
                    <a:pt x="501624" y="71285"/>
                  </a:lnTo>
                  <a:lnTo>
                    <a:pt x="506653" y="69875"/>
                  </a:lnTo>
                  <a:lnTo>
                    <a:pt x="511619" y="68186"/>
                  </a:lnTo>
                  <a:lnTo>
                    <a:pt x="516610" y="66662"/>
                  </a:lnTo>
                  <a:close/>
                </a:path>
                <a:path w="673100" h="142240">
                  <a:moveTo>
                    <a:pt x="539686" y="59385"/>
                  </a:moveTo>
                  <a:lnTo>
                    <a:pt x="539051" y="57442"/>
                  </a:lnTo>
                  <a:lnTo>
                    <a:pt x="524116" y="62141"/>
                  </a:lnTo>
                  <a:lnTo>
                    <a:pt x="524725" y="64096"/>
                  </a:lnTo>
                  <a:lnTo>
                    <a:pt x="539686" y="59385"/>
                  </a:lnTo>
                  <a:close/>
                </a:path>
                <a:path w="673100" h="142240">
                  <a:moveTo>
                    <a:pt x="562546" y="51485"/>
                  </a:moveTo>
                  <a:lnTo>
                    <a:pt x="561860" y="49555"/>
                  </a:lnTo>
                  <a:lnTo>
                    <a:pt x="547128" y="54864"/>
                  </a:lnTo>
                  <a:lnTo>
                    <a:pt x="547789" y="56807"/>
                  </a:lnTo>
                  <a:lnTo>
                    <a:pt x="562546" y="51485"/>
                  </a:lnTo>
                  <a:close/>
                </a:path>
                <a:path w="673100" h="142240">
                  <a:moveTo>
                    <a:pt x="585292" y="43230"/>
                  </a:moveTo>
                  <a:lnTo>
                    <a:pt x="584555" y="41313"/>
                  </a:lnTo>
                  <a:lnTo>
                    <a:pt x="569836" y="46685"/>
                  </a:lnTo>
                  <a:lnTo>
                    <a:pt x="570547" y="48602"/>
                  </a:lnTo>
                  <a:lnTo>
                    <a:pt x="585292" y="43230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194"/>
                  </a:lnTo>
                  <a:lnTo>
                    <a:pt x="592404" y="38125"/>
                  </a:lnTo>
                  <a:lnTo>
                    <a:pt x="593166" y="40017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01"/>
                  </a:moveTo>
                  <a:lnTo>
                    <a:pt x="650608" y="11785"/>
                  </a:lnTo>
                  <a:lnTo>
                    <a:pt x="636663" y="18872"/>
                  </a:lnTo>
                  <a:lnTo>
                    <a:pt x="637552" y="20713"/>
                  </a:lnTo>
                  <a:lnTo>
                    <a:pt x="651560" y="13601"/>
                  </a:lnTo>
                  <a:close/>
                </a:path>
                <a:path w="673100" h="142240">
                  <a:moveTo>
                    <a:pt x="672706" y="1727"/>
                  </a:moveTo>
                  <a:lnTo>
                    <a:pt x="671626" y="0"/>
                  </a:lnTo>
                  <a:lnTo>
                    <a:pt x="667245" y="2794"/>
                  </a:lnTo>
                  <a:lnTo>
                    <a:pt x="662597" y="5207"/>
                  </a:lnTo>
                  <a:lnTo>
                    <a:pt x="658101" y="7835"/>
                  </a:lnTo>
                  <a:lnTo>
                    <a:pt x="659091" y="9626"/>
                  </a:lnTo>
                  <a:lnTo>
                    <a:pt x="663625" y="6985"/>
                  </a:lnTo>
                  <a:lnTo>
                    <a:pt x="668274" y="4572"/>
                  </a:lnTo>
                  <a:lnTo>
                    <a:pt x="672706" y="1727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095" name="Image 194">
              <a:extLst>
                <a:ext uri="{FF2B5EF4-FFF2-40B4-BE49-F238E27FC236}">
                  <a16:creationId xmlns:a16="http://schemas.microsoft.com/office/drawing/2014/main" id="{DDAD72EA-EA22-790F-ED24-8BEC156FA00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80155" y="1034577"/>
              <a:ext cx="498274" cy="344925"/>
            </a:xfrm>
            <a:prstGeom prst="rect">
              <a:avLst/>
            </a:prstGeom>
          </p:spPr>
        </p:pic>
        <p:pic>
          <p:nvPicPr>
            <p:cNvPr id="3096" name="Image 195">
              <a:extLst>
                <a:ext uri="{FF2B5EF4-FFF2-40B4-BE49-F238E27FC236}">
                  <a16:creationId xmlns:a16="http://schemas.microsoft.com/office/drawing/2014/main" id="{75529AA2-164A-1A10-864B-30FFC9B8E8FF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953" y="1034359"/>
              <a:ext cx="497989" cy="344704"/>
            </a:xfrm>
            <a:prstGeom prst="rect">
              <a:avLst/>
            </a:prstGeom>
          </p:spPr>
        </p:pic>
        <p:pic>
          <p:nvPicPr>
            <p:cNvPr id="3097" name="Image 196">
              <a:extLst>
                <a:ext uri="{FF2B5EF4-FFF2-40B4-BE49-F238E27FC236}">
                  <a16:creationId xmlns:a16="http://schemas.microsoft.com/office/drawing/2014/main" id="{B66F41AD-3E61-E465-CFA8-B32FB053E23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21324" y="1191152"/>
              <a:ext cx="213159" cy="81381"/>
            </a:xfrm>
            <a:prstGeom prst="rect">
              <a:avLst/>
            </a:prstGeom>
          </p:spPr>
        </p:pic>
        <p:pic>
          <p:nvPicPr>
            <p:cNvPr id="3098" name="Image 197">
              <a:extLst>
                <a:ext uri="{FF2B5EF4-FFF2-40B4-BE49-F238E27FC236}">
                  <a16:creationId xmlns:a16="http://schemas.microsoft.com/office/drawing/2014/main" id="{A7E73209-2390-E4CA-0225-C5EED0947F7E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7534" y="1191148"/>
              <a:ext cx="358155" cy="81000"/>
            </a:xfrm>
            <a:prstGeom prst="rect">
              <a:avLst/>
            </a:prstGeom>
          </p:spPr>
        </p:pic>
        <p:pic>
          <p:nvPicPr>
            <p:cNvPr id="3099" name="Image 198">
              <a:extLst>
                <a:ext uri="{FF2B5EF4-FFF2-40B4-BE49-F238E27FC236}">
                  <a16:creationId xmlns:a16="http://schemas.microsoft.com/office/drawing/2014/main" id="{BF53D48C-A2BF-E082-B78A-EC68242790C7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03850" y="744767"/>
              <a:ext cx="228879" cy="67271"/>
            </a:xfrm>
            <a:prstGeom prst="rect">
              <a:avLst/>
            </a:prstGeom>
          </p:spPr>
        </p:pic>
        <p:sp>
          <p:nvSpPr>
            <p:cNvPr id="3100" name="Graphic 199">
              <a:extLst>
                <a:ext uri="{FF2B5EF4-FFF2-40B4-BE49-F238E27FC236}">
                  <a16:creationId xmlns:a16="http://schemas.microsoft.com/office/drawing/2014/main" id="{99A1A572-24BB-00A1-512D-AA952E795B46}"/>
                </a:ext>
              </a:extLst>
            </p:cNvPr>
            <p:cNvSpPr/>
            <p:nvPr/>
          </p:nvSpPr>
          <p:spPr>
            <a:xfrm>
              <a:off x="1287388" y="657879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66"/>
                  </a:moveTo>
                  <a:lnTo>
                    <a:pt x="411175" y="443166"/>
                  </a:lnTo>
                  <a:lnTo>
                    <a:pt x="411175" y="445947"/>
                  </a:lnTo>
                  <a:lnTo>
                    <a:pt x="414172" y="445947"/>
                  </a:lnTo>
                  <a:lnTo>
                    <a:pt x="414172" y="457022"/>
                  </a:lnTo>
                  <a:lnTo>
                    <a:pt x="417258" y="457022"/>
                  </a:lnTo>
                  <a:lnTo>
                    <a:pt x="417258" y="445947"/>
                  </a:lnTo>
                  <a:lnTo>
                    <a:pt x="420255" y="445947"/>
                  </a:lnTo>
                  <a:lnTo>
                    <a:pt x="420255" y="443166"/>
                  </a:lnTo>
                  <a:close/>
                </a:path>
                <a:path w="462280" h="457834">
                  <a:moveTo>
                    <a:pt x="436905" y="457022"/>
                  </a:moveTo>
                  <a:lnTo>
                    <a:pt x="435698" y="449402"/>
                  </a:lnTo>
                  <a:lnTo>
                    <a:pt x="434682" y="442912"/>
                  </a:lnTo>
                  <a:lnTo>
                    <a:pt x="432422" y="442912"/>
                  </a:lnTo>
                  <a:lnTo>
                    <a:pt x="428853" y="451332"/>
                  </a:lnTo>
                  <a:lnTo>
                    <a:pt x="428078" y="449402"/>
                  </a:lnTo>
                  <a:lnTo>
                    <a:pt x="425462" y="442912"/>
                  </a:lnTo>
                  <a:lnTo>
                    <a:pt x="423202" y="442912"/>
                  </a:lnTo>
                  <a:lnTo>
                    <a:pt x="420725" y="457022"/>
                  </a:lnTo>
                  <a:lnTo>
                    <a:pt x="423824" y="457022"/>
                  </a:lnTo>
                  <a:lnTo>
                    <a:pt x="425030" y="449402"/>
                  </a:lnTo>
                  <a:lnTo>
                    <a:pt x="428231" y="457200"/>
                  </a:lnTo>
                  <a:lnTo>
                    <a:pt x="429475" y="457200"/>
                  </a:lnTo>
                  <a:lnTo>
                    <a:pt x="431939" y="451332"/>
                  </a:lnTo>
                  <a:lnTo>
                    <a:pt x="432752" y="449402"/>
                  </a:lnTo>
                  <a:lnTo>
                    <a:pt x="433806" y="457022"/>
                  </a:lnTo>
                  <a:lnTo>
                    <a:pt x="436905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56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794"/>
                  </a:lnTo>
                  <a:lnTo>
                    <a:pt x="118618" y="243497"/>
                  </a:lnTo>
                  <a:lnTo>
                    <a:pt x="131165" y="229539"/>
                  </a:lnTo>
                  <a:lnTo>
                    <a:pt x="160972" y="209181"/>
                  </a:lnTo>
                  <a:lnTo>
                    <a:pt x="194729" y="196443"/>
                  </a:lnTo>
                  <a:lnTo>
                    <a:pt x="231063" y="192036"/>
                  </a:lnTo>
                  <a:lnTo>
                    <a:pt x="267398" y="196443"/>
                  </a:lnTo>
                  <a:lnTo>
                    <a:pt x="301167" y="209194"/>
                  </a:lnTo>
                  <a:lnTo>
                    <a:pt x="330974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34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71"/>
                  </a:lnTo>
                  <a:lnTo>
                    <a:pt x="99783" y="205917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3101" name="Image 200">
              <a:extLst>
                <a:ext uri="{FF2B5EF4-FFF2-40B4-BE49-F238E27FC236}">
                  <a16:creationId xmlns:a16="http://schemas.microsoft.com/office/drawing/2014/main" id="{B61615EF-44D1-DE44-80AB-45C3FE1DCAC3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3998" y="439635"/>
              <a:ext cx="182874" cy="114833"/>
            </a:xfrm>
            <a:prstGeom prst="rect">
              <a:avLst/>
            </a:prstGeom>
          </p:spPr>
        </p:pic>
      </p:grpSp>
      <p:sp>
        <p:nvSpPr>
          <p:cNvPr id="3117" name="Rectangle 75">
            <a:extLst>
              <a:ext uri="{FF2B5EF4-FFF2-40B4-BE49-F238E27FC236}">
                <a16:creationId xmlns:a16="http://schemas.microsoft.com/office/drawing/2014/main" id="{B9AD854E-3A97-C325-CEC0-2BBCC0609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18" name="Rectangle 76">
            <a:extLst>
              <a:ext uri="{FF2B5EF4-FFF2-40B4-BE49-F238E27FC236}">
                <a16:creationId xmlns:a16="http://schemas.microsoft.com/office/drawing/2014/main" id="{891DE50A-0CBC-FA99-4A88-AF645D276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4663" y="18138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r>
              <a:rPr kumimoji="0" lang="ca-ES" altLang="en-US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Latin America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9" name="Rectangle 77">
            <a:extLst>
              <a:ext uri="{FF2B5EF4-FFF2-40B4-BE49-F238E27FC236}">
                <a16:creationId xmlns:a16="http://schemas.microsoft.com/office/drawing/2014/main" id="{8E289A74-EB0F-2E20-40D5-64EEC226A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ca-E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3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B8DD-239A-23D1-02CF-A85CBFDC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MLB Classic T-Shirts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7ADA0-49BD-0FB8-DF98-E55A47192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  <a:p>
            <a:endParaRPr lang="en-US" dirty="0"/>
          </a:p>
        </p:txBody>
      </p:sp>
      <p:pic>
        <p:nvPicPr>
          <p:cNvPr id="4115" name="Image 215">
            <a:extLst>
              <a:ext uri="{FF2B5EF4-FFF2-40B4-BE49-F238E27FC236}">
                <a16:creationId xmlns:a16="http://schemas.microsoft.com/office/drawing/2014/main" id="{321046B0-C435-9847-9817-9C63C449BA7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4" y="2106958"/>
            <a:ext cx="3157948" cy="9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7A8B44-2109-6D85-0248-DE68579927FD}"/>
              </a:ext>
            </a:extLst>
          </p:cNvPr>
          <p:cNvGrpSpPr>
            <a:grpSpLocks/>
          </p:cNvGrpSpPr>
          <p:nvPr/>
        </p:nvGrpSpPr>
        <p:grpSpPr>
          <a:xfrm>
            <a:off x="1258957" y="3286802"/>
            <a:ext cx="2611035" cy="2598154"/>
            <a:chOff x="0" y="0"/>
            <a:chExt cx="3037205" cy="3150235"/>
          </a:xfrm>
        </p:grpSpPr>
        <p:sp>
          <p:nvSpPr>
            <p:cNvPr id="5" name="Graphic 217">
              <a:extLst>
                <a:ext uri="{FF2B5EF4-FFF2-40B4-BE49-F238E27FC236}">
                  <a16:creationId xmlns:a16="http://schemas.microsoft.com/office/drawing/2014/main" id="{72FBC6F3-897E-CEB1-B7C6-B0FD35D00982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00603C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Graphic 218">
              <a:extLst>
                <a:ext uri="{FF2B5EF4-FFF2-40B4-BE49-F238E27FC236}">
                  <a16:creationId xmlns:a16="http://schemas.microsoft.com/office/drawing/2014/main" id="{9C7A4395-2A18-500C-77D1-0BA9E2C38DA9}"/>
                </a:ext>
              </a:extLst>
            </p:cNvPr>
            <p:cNvSpPr/>
            <p:nvPr/>
          </p:nvSpPr>
          <p:spPr>
            <a:xfrm>
              <a:off x="1184210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219">
              <a:extLst>
                <a:ext uri="{FF2B5EF4-FFF2-40B4-BE49-F238E27FC236}">
                  <a16:creationId xmlns:a16="http://schemas.microsoft.com/office/drawing/2014/main" id="{91690377-B03E-16AA-BCBA-EE5428697816}"/>
                </a:ext>
              </a:extLst>
            </p:cNvPr>
            <p:cNvSpPr/>
            <p:nvPr/>
          </p:nvSpPr>
          <p:spPr>
            <a:xfrm>
              <a:off x="1184214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Graphic 220">
              <a:extLst>
                <a:ext uri="{FF2B5EF4-FFF2-40B4-BE49-F238E27FC236}">
                  <a16:creationId xmlns:a16="http://schemas.microsoft.com/office/drawing/2014/main" id="{7AF50659-053E-5613-C114-3611FB72D1C3}"/>
                </a:ext>
              </a:extLst>
            </p:cNvPr>
            <p:cNvSpPr/>
            <p:nvPr/>
          </p:nvSpPr>
          <p:spPr>
            <a:xfrm>
              <a:off x="1099902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Graphic 221">
              <a:extLst>
                <a:ext uri="{FF2B5EF4-FFF2-40B4-BE49-F238E27FC236}">
                  <a16:creationId xmlns:a16="http://schemas.microsoft.com/office/drawing/2014/main" id="{3BA18187-6A9A-CB7D-25D0-1CF2B87FD867}"/>
                </a:ext>
              </a:extLst>
            </p:cNvPr>
            <p:cNvSpPr/>
            <p:nvPr/>
          </p:nvSpPr>
          <p:spPr>
            <a:xfrm>
              <a:off x="2302975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Graphic 222">
              <a:extLst>
                <a:ext uri="{FF2B5EF4-FFF2-40B4-BE49-F238E27FC236}">
                  <a16:creationId xmlns:a16="http://schemas.microsoft.com/office/drawing/2014/main" id="{E0629451-038D-430D-B5A4-6D647349F44F}"/>
                </a:ext>
              </a:extLst>
            </p:cNvPr>
            <p:cNvSpPr/>
            <p:nvPr/>
          </p:nvSpPr>
          <p:spPr>
            <a:xfrm>
              <a:off x="67411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Graphic 223">
              <a:extLst>
                <a:ext uri="{FF2B5EF4-FFF2-40B4-BE49-F238E27FC236}">
                  <a16:creationId xmlns:a16="http://schemas.microsoft.com/office/drawing/2014/main" id="{AF0DC2FC-0C34-353B-A822-1C33A4A064A6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Graphic 224">
              <a:extLst>
                <a:ext uri="{FF2B5EF4-FFF2-40B4-BE49-F238E27FC236}">
                  <a16:creationId xmlns:a16="http://schemas.microsoft.com/office/drawing/2014/main" id="{6D3B8951-0A08-5B9D-3449-BE47CD80EC08}"/>
                </a:ext>
              </a:extLst>
            </p:cNvPr>
            <p:cNvSpPr/>
            <p:nvPr/>
          </p:nvSpPr>
          <p:spPr>
            <a:xfrm>
              <a:off x="717824" y="2908611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16"/>
                  </a:moveTo>
                  <a:lnTo>
                    <a:pt x="9880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42"/>
                  </a:lnTo>
                  <a:lnTo>
                    <a:pt x="13411" y="9994"/>
                  </a:lnTo>
                  <a:lnTo>
                    <a:pt x="14439" y="8216"/>
                  </a:lnTo>
                  <a:close/>
                </a:path>
                <a:path w="720090" h="147955">
                  <a:moveTo>
                    <a:pt x="35687" y="19621"/>
                  </a:moveTo>
                  <a:lnTo>
                    <a:pt x="31076" y="17208"/>
                  </a:lnTo>
                  <a:lnTo>
                    <a:pt x="26365" y="14947"/>
                  </a:lnTo>
                  <a:lnTo>
                    <a:pt x="21818" y="12395"/>
                  </a:lnTo>
                  <a:lnTo>
                    <a:pt x="20828" y="14198"/>
                  </a:lnTo>
                  <a:lnTo>
                    <a:pt x="25400" y="16751"/>
                  </a:lnTo>
                  <a:lnTo>
                    <a:pt x="30124" y="19024"/>
                  </a:lnTo>
                  <a:lnTo>
                    <a:pt x="34772" y="21450"/>
                  </a:lnTo>
                  <a:lnTo>
                    <a:pt x="35687" y="19621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31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02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95" y="48374"/>
                  </a:moveTo>
                  <a:lnTo>
                    <a:pt x="97155" y="46697"/>
                  </a:lnTo>
                  <a:lnTo>
                    <a:pt x="92341" y="44665"/>
                  </a:lnTo>
                  <a:lnTo>
                    <a:pt x="87515" y="42684"/>
                  </a:lnTo>
                  <a:lnTo>
                    <a:pt x="86753" y="44589"/>
                  </a:lnTo>
                  <a:lnTo>
                    <a:pt x="91592" y="46570"/>
                  </a:lnTo>
                  <a:lnTo>
                    <a:pt x="96418" y="48602"/>
                  </a:lnTo>
                  <a:lnTo>
                    <a:pt x="101371" y="50292"/>
                  </a:lnTo>
                  <a:lnTo>
                    <a:pt x="102095" y="48374"/>
                  </a:lnTo>
                  <a:close/>
                </a:path>
                <a:path w="720090" h="147955">
                  <a:moveTo>
                    <a:pt x="124815" y="56565"/>
                  </a:moveTo>
                  <a:lnTo>
                    <a:pt x="110083" y="51257"/>
                  </a:lnTo>
                  <a:lnTo>
                    <a:pt x="109372" y="53174"/>
                  </a:lnTo>
                  <a:lnTo>
                    <a:pt x="124129" y="58496"/>
                  </a:lnTo>
                  <a:lnTo>
                    <a:pt x="124815" y="56565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12"/>
                  </a:moveTo>
                  <a:lnTo>
                    <a:pt x="155803" y="66713"/>
                  </a:lnTo>
                  <a:lnTo>
                    <a:pt x="155194" y="68668"/>
                  </a:lnTo>
                  <a:lnTo>
                    <a:pt x="170154" y="73380"/>
                  </a:lnTo>
                  <a:lnTo>
                    <a:pt x="170751" y="71412"/>
                  </a:lnTo>
                  <a:close/>
                </a:path>
                <a:path w="720090" h="147955">
                  <a:moveTo>
                    <a:pt x="193979" y="77978"/>
                  </a:moveTo>
                  <a:lnTo>
                    <a:pt x="178866" y="73888"/>
                  </a:lnTo>
                  <a:lnTo>
                    <a:pt x="178295" y="75857"/>
                  </a:lnTo>
                  <a:lnTo>
                    <a:pt x="193433" y="79959"/>
                  </a:lnTo>
                  <a:lnTo>
                    <a:pt x="193979" y="77978"/>
                  </a:lnTo>
                  <a:close/>
                </a:path>
                <a:path w="720090" h="147955">
                  <a:moveTo>
                    <a:pt x="217297" y="84302"/>
                  </a:moveTo>
                  <a:lnTo>
                    <a:pt x="202171" y="80200"/>
                  </a:lnTo>
                  <a:lnTo>
                    <a:pt x="201637" y="82181"/>
                  </a:lnTo>
                  <a:lnTo>
                    <a:pt x="216776" y="86283"/>
                  </a:lnTo>
                  <a:lnTo>
                    <a:pt x="217297" y="84302"/>
                  </a:lnTo>
                  <a:close/>
                </a:path>
                <a:path w="720090" h="147955">
                  <a:moveTo>
                    <a:pt x="240728" y="90093"/>
                  </a:moveTo>
                  <a:lnTo>
                    <a:pt x="225475" y="86525"/>
                  </a:lnTo>
                  <a:lnTo>
                    <a:pt x="224980" y="88506"/>
                  </a:lnTo>
                  <a:lnTo>
                    <a:pt x="240245" y="92087"/>
                  </a:lnTo>
                  <a:lnTo>
                    <a:pt x="240728" y="90093"/>
                  </a:lnTo>
                  <a:close/>
                </a:path>
                <a:path w="720090" h="147955">
                  <a:moveTo>
                    <a:pt x="264261" y="95504"/>
                  </a:moveTo>
                  <a:lnTo>
                    <a:pt x="248996" y="91998"/>
                  </a:lnTo>
                  <a:lnTo>
                    <a:pt x="248526" y="93992"/>
                  </a:lnTo>
                  <a:lnTo>
                    <a:pt x="263817" y="97497"/>
                  </a:lnTo>
                  <a:lnTo>
                    <a:pt x="264261" y="95504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34"/>
                  </a:lnTo>
                  <a:lnTo>
                    <a:pt x="277634" y="98526"/>
                  </a:lnTo>
                  <a:lnTo>
                    <a:pt x="272529" y="97396"/>
                  </a:lnTo>
                  <a:lnTo>
                    <a:pt x="272097" y="99402"/>
                  </a:lnTo>
                  <a:lnTo>
                    <a:pt x="277202" y="100520"/>
                  </a:lnTo>
                  <a:lnTo>
                    <a:pt x="282270" y="101841"/>
                  </a:lnTo>
                  <a:lnTo>
                    <a:pt x="287401" y="102806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08"/>
                  </a:moveTo>
                  <a:lnTo>
                    <a:pt x="296164" y="102387"/>
                  </a:lnTo>
                  <a:lnTo>
                    <a:pt x="295757" y="104394"/>
                  </a:lnTo>
                  <a:lnTo>
                    <a:pt x="311162" y="107315"/>
                  </a:lnTo>
                  <a:lnTo>
                    <a:pt x="311556" y="105308"/>
                  </a:lnTo>
                  <a:close/>
                </a:path>
                <a:path w="720090" h="147955">
                  <a:moveTo>
                    <a:pt x="335292" y="109804"/>
                  </a:moveTo>
                  <a:lnTo>
                    <a:pt x="319900" y="106883"/>
                  </a:lnTo>
                  <a:lnTo>
                    <a:pt x="319519" y="108902"/>
                  </a:lnTo>
                  <a:lnTo>
                    <a:pt x="334924" y="111823"/>
                  </a:lnTo>
                  <a:lnTo>
                    <a:pt x="335292" y="109804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52"/>
                  </a:lnTo>
                  <a:lnTo>
                    <a:pt x="353555" y="115265"/>
                  </a:lnTo>
                  <a:lnTo>
                    <a:pt x="358724" y="116014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46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91"/>
                  </a:lnTo>
                  <a:lnTo>
                    <a:pt x="406819" y="121246"/>
                  </a:lnTo>
                  <a:close/>
                </a:path>
                <a:path w="720090" h="147955">
                  <a:moveTo>
                    <a:pt x="430745" y="124612"/>
                  </a:moveTo>
                  <a:lnTo>
                    <a:pt x="425551" y="124091"/>
                  </a:lnTo>
                  <a:lnTo>
                    <a:pt x="420382" y="123342"/>
                  </a:lnTo>
                  <a:lnTo>
                    <a:pt x="415226" y="122516"/>
                  </a:lnTo>
                  <a:lnTo>
                    <a:pt x="414947" y="124548"/>
                  </a:lnTo>
                  <a:lnTo>
                    <a:pt x="420116" y="125374"/>
                  </a:lnTo>
                  <a:lnTo>
                    <a:pt x="425284" y="126123"/>
                  </a:lnTo>
                  <a:lnTo>
                    <a:pt x="430479" y="126657"/>
                  </a:lnTo>
                  <a:lnTo>
                    <a:pt x="430745" y="124612"/>
                  </a:lnTo>
                  <a:close/>
                </a:path>
                <a:path w="720090" h="147955">
                  <a:moveTo>
                    <a:pt x="454748" y="127393"/>
                  </a:moveTo>
                  <a:lnTo>
                    <a:pt x="439178" y="125603"/>
                  </a:lnTo>
                  <a:lnTo>
                    <a:pt x="438924" y="127635"/>
                  </a:lnTo>
                  <a:lnTo>
                    <a:pt x="454494" y="129438"/>
                  </a:lnTo>
                  <a:lnTo>
                    <a:pt x="454748" y="127393"/>
                  </a:lnTo>
                  <a:close/>
                </a:path>
                <a:path w="720090" h="147955">
                  <a:moveTo>
                    <a:pt x="478739" y="130162"/>
                  </a:moveTo>
                  <a:lnTo>
                    <a:pt x="463181" y="128358"/>
                  </a:lnTo>
                  <a:lnTo>
                    <a:pt x="462940" y="130403"/>
                  </a:lnTo>
                  <a:lnTo>
                    <a:pt x="478523" y="132207"/>
                  </a:lnTo>
                  <a:lnTo>
                    <a:pt x="478739" y="130162"/>
                  </a:lnTo>
                  <a:close/>
                </a:path>
                <a:path w="720090" h="147955">
                  <a:moveTo>
                    <a:pt x="502729" y="132943"/>
                  </a:moveTo>
                  <a:lnTo>
                    <a:pt x="487172" y="131140"/>
                  </a:lnTo>
                  <a:lnTo>
                    <a:pt x="486956" y="133184"/>
                  </a:lnTo>
                  <a:lnTo>
                    <a:pt x="502539" y="134988"/>
                  </a:lnTo>
                  <a:lnTo>
                    <a:pt x="502729" y="132943"/>
                  </a:lnTo>
                  <a:close/>
                </a:path>
                <a:path w="720090" h="147955">
                  <a:moveTo>
                    <a:pt x="526796" y="134950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6994"/>
                  </a:lnTo>
                  <a:lnTo>
                    <a:pt x="526796" y="134950"/>
                  </a:lnTo>
                  <a:close/>
                </a:path>
                <a:path w="720090" h="147955">
                  <a:moveTo>
                    <a:pt x="550887" y="136893"/>
                  </a:moveTo>
                  <a:lnTo>
                    <a:pt x="535266" y="135636"/>
                  </a:lnTo>
                  <a:lnTo>
                    <a:pt x="535089" y="137680"/>
                  </a:lnTo>
                  <a:lnTo>
                    <a:pt x="550722" y="138950"/>
                  </a:lnTo>
                  <a:lnTo>
                    <a:pt x="550887" y="136893"/>
                  </a:lnTo>
                  <a:close/>
                </a:path>
                <a:path w="720090" h="147955">
                  <a:moveTo>
                    <a:pt x="574954" y="138836"/>
                  </a:moveTo>
                  <a:lnTo>
                    <a:pt x="559333" y="137579"/>
                  </a:lnTo>
                  <a:lnTo>
                    <a:pt x="559181" y="139623"/>
                  </a:lnTo>
                  <a:lnTo>
                    <a:pt x="574814" y="140881"/>
                  </a:lnTo>
                  <a:lnTo>
                    <a:pt x="574954" y="138836"/>
                  </a:lnTo>
                  <a:close/>
                </a:path>
                <a:path w="720090" h="147955">
                  <a:moveTo>
                    <a:pt x="599033" y="140639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22"/>
                  </a:lnTo>
                  <a:lnTo>
                    <a:pt x="583272" y="141566"/>
                  </a:lnTo>
                  <a:lnTo>
                    <a:pt x="588479" y="141947"/>
                  </a:lnTo>
                  <a:lnTo>
                    <a:pt x="593686" y="142519"/>
                  </a:lnTo>
                  <a:lnTo>
                    <a:pt x="598906" y="142684"/>
                  </a:lnTo>
                  <a:lnTo>
                    <a:pt x="599033" y="140639"/>
                  </a:lnTo>
                  <a:close/>
                </a:path>
                <a:path w="720090" h="147955">
                  <a:moveTo>
                    <a:pt x="623176" y="141782"/>
                  </a:moveTo>
                  <a:lnTo>
                    <a:pt x="607529" y="141046"/>
                  </a:lnTo>
                  <a:lnTo>
                    <a:pt x="607402" y="143090"/>
                  </a:lnTo>
                  <a:lnTo>
                    <a:pt x="623062" y="143827"/>
                  </a:lnTo>
                  <a:lnTo>
                    <a:pt x="623176" y="141782"/>
                  </a:lnTo>
                  <a:close/>
                </a:path>
                <a:path w="720090" h="147955">
                  <a:moveTo>
                    <a:pt x="647306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83"/>
                  </a:lnTo>
                  <a:lnTo>
                    <a:pt x="647306" y="142925"/>
                  </a:lnTo>
                  <a:close/>
                </a:path>
                <a:path w="720090" h="147955">
                  <a:moveTo>
                    <a:pt x="671423" y="144068"/>
                  </a:moveTo>
                  <a:lnTo>
                    <a:pt x="655777" y="143332"/>
                  </a:lnTo>
                  <a:lnTo>
                    <a:pt x="655688" y="145376"/>
                  </a:lnTo>
                  <a:lnTo>
                    <a:pt x="671347" y="146126"/>
                  </a:lnTo>
                  <a:lnTo>
                    <a:pt x="671423" y="144068"/>
                  </a:lnTo>
                  <a:close/>
                </a:path>
                <a:path w="720090" h="147955">
                  <a:moveTo>
                    <a:pt x="695566" y="145135"/>
                  </a:moveTo>
                  <a:lnTo>
                    <a:pt x="679919" y="144462"/>
                  </a:lnTo>
                  <a:lnTo>
                    <a:pt x="679843" y="146519"/>
                  </a:lnTo>
                  <a:lnTo>
                    <a:pt x="695502" y="147180"/>
                  </a:lnTo>
                  <a:lnTo>
                    <a:pt x="695566" y="145135"/>
                  </a:lnTo>
                  <a:close/>
                </a:path>
                <a:path w="720090" h="147955">
                  <a:moveTo>
                    <a:pt x="719721" y="145516"/>
                  </a:moveTo>
                  <a:lnTo>
                    <a:pt x="704062" y="145275"/>
                  </a:lnTo>
                  <a:lnTo>
                    <a:pt x="703999" y="147320"/>
                  </a:lnTo>
                  <a:lnTo>
                    <a:pt x="719670" y="147561"/>
                  </a:lnTo>
                  <a:lnTo>
                    <a:pt x="719721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Graphic 225">
              <a:extLst>
                <a:ext uri="{FF2B5EF4-FFF2-40B4-BE49-F238E27FC236}">
                  <a16:creationId xmlns:a16="http://schemas.microsoft.com/office/drawing/2014/main" id="{A4363B16-2AB4-1D46-9BA2-B443F7E521F4}"/>
                </a:ext>
              </a:extLst>
            </p:cNvPr>
            <p:cNvSpPr/>
            <p:nvPr/>
          </p:nvSpPr>
          <p:spPr>
            <a:xfrm>
              <a:off x="1445995" y="3055449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6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Graphic 226">
              <a:extLst>
                <a:ext uri="{FF2B5EF4-FFF2-40B4-BE49-F238E27FC236}">
                  <a16:creationId xmlns:a16="http://schemas.microsoft.com/office/drawing/2014/main" id="{E2129B01-306C-B1E3-A7F9-1CC765B9E0CE}"/>
                </a:ext>
              </a:extLst>
            </p:cNvPr>
            <p:cNvSpPr/>
            <p:nvPr/>
          </p:nvSpPr>
          <p:spPr>
            <a:xfrm>
              <a:off x="1639260" y="2913171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03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81"/>
                  </a:moveTo>
                  <a:lnTo>
                    <a:pt x="39776" y="138036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81"/>
                  </a:lnTo>
                  <a:close/>
                </a:path>
                <a:path w="673100" h="142240">
                  <a:moveTo>
                    <a:pt x="64020" y="138925"/>
                  </a:moveTo>
                  <a:lnTo>
                    <a:pt x="63906" y="136893"/>
                  </a:lnTo>
                  <a:lnTo>
                    <a:pt x="48260" y="137629"/>
                  </a:lnTo>
                  <a:lnTo>
                    <a:pt x="48361" y="139674"/>
                  </a:lnTo>
                  <a:lnTo>
                    <a:pt x="64020" y="138925"/>
                  </a:lnTo>
                  <a:close/>
                </a:path>
                <a:path w="673100" h="142240">
                  <a:moveTo>
                    <a:pt x="88163" y="137693"/>
                  </a:moveTo>
                  <a:lnTo>
                    <a:pt x="88023" y="135648"/>
                  </a:lnTo>
                  <a:lnTo>
                    <a:pt x="82816" y="136093"/>
                  </a:lnTo>
                  <a:lnTo>
                    <a:pt x="77597" y="136194"/>
                  </a:lnTo>
                  <a:lnTo>
                    <a:pt x="72377" y="136486"/>
                  </a:lnTo>
                  <a:lnTo>
                    <a:pt x="72504" y="138531"/>
                  </a:lnTo>
                  <a:lnTo>
                    <a:pt x="77724" y="138239"/>
                  </a:lnTo>
                  <a:lnTo>
                    <a:pt x="82956" y="138125"/>
                  </a:lnTo>
                  <a:lnTo>
                    <a:pt x="88163" y="137693"/>
                  </a:lnTo>
                  <a:close/>
                </a:path>
                <a:path w="673100" h="142240">
                  <a:moveTo>
                    <a:pt x="112268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68" y="135750"/>
                  </a:lnTo>
                  <a:close/>
                </a:path>
                <a:path w="673100" h="142240">
                  <a:moveTo>
                    <a:pt x="136359" y="133794"/>
                  </a:moveTo>
                  <a:lnTo>
                    <a:pt x="136182" y="131762"/>
                  </a:lnTo>
                  <a:lnTo>
                    <a:pt x="120573" y="133019"/>
                  </a:lnTo>
                  <a:lnTo>
                    <a:pt x="120726" y="135064"/>
                  </a:lnTo>
                  <a:lnTo>
                    <a:pt x="136359" y="133794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46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46" y="126822"/>
                  </a:moveTo>
                  <a:lnTo>
                    <a:pt x="208305" y="124790"/>
                  </a:lnTo>
                  <a:lnTo>
                    <a:pt x="192747" y="126580"/>
                  </a:lnTo>
                  <a:lnTo>
                    <a:pt x="192963" y="128625"/>
                  </a:lnTo>
                  <a:lnTo>
                    <a:pt x="208546" y="126822"/>
                  </a:lnTo>
                  <a:close/>
                </a:path>
                <a:path w="673100" h="142240">
                  <a:moveTo>
                    <a:pt x="232562" y="124040"/>
                  </a:moveTo>
                  <a:lnTo>
                    <a:pt x="232308" y="122008"/>
                  </a:lnTo>
                  <a:lnTo>
                    <a:pt x="216738" y="123799"/>
                  </a:lnTo>
                  <a:lnTo>
                    <a:pt x="216979" y="125844"/>
                  </a:lnTo>
                  <a:lnTo>
                    <a:pt x="232562" y="124040"/>
                  </a:lnTo>
                  <a:close/>
                </a:path>
                <a:path w="673100" h="142240">
                  <a:moveTo>
                    <a:pt x="256578" y="121272"/>
                  </a:moveTo>
                  <a:lnTo>
                    <a:pt x="256298" y="119240"/>
                  </a:lnTo>
                  <a:lnTo>
                    <a:pt x="240741" y="121043"/>
                  </a:lnTo>
                  <a:lnTo>
                    <a:pt x="240995" y="123075"/>
                  </a:lnTo>
                  <a:lnTo>
                    <a:pt x="256578" y="121272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74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4007"/>
                  </a:moveTo>
                  <a:lnTo>
                    <a:pt x="304063" y="111988"/>
                  </a:lnTo>
                  <a:lnTo>
                    <a:pt x="288569" y="114338"/>
                  </a:lnTo>
                  <a:lnTo>
                    <a:pt x="288874" y="116370"/>
                  </a:lnTo>
                  <a:lnTo>
                    <a:pt x="304380" y="114007"/>
                  </a:lnTo>
                  <a:close/>
                </a:path>
                <a:path w="673100" h="142240">
                  <a:moveTo>
                    <a:pt x="328282" y="110375"/>
                  </a:moveTo>
                  <a:lnTo>
                    <a:pt x="327939" y="108356"/>
                  </a:lnTo>
                  <a:lnTo>
                    <a:pt x="312445" y="110718"/>
                  </a:lnTo>
                  <a:lnTo>
                    <a:pt x="312775" y="112737"/>
                  </a:lnTo>
                  <a:lnTo>
                    <a:pt x="328282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02"/>
                  </a:lnTo>
                  <a:lnTo>
                    <a:pt x="360019" y="102323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29" y="96748"/>
                  </a:moveTo>
                  <a:lnTo>
                    <a:pt x="399097" y="94742"/>
                  </a:lnTo>
                  <a:lnTo>
                    <a:pt x="394030" y="95999"/>
                  </a:lnTo>
                  <a:lnTo>
                    <a:pt x="388861" y="96812"/>
                  </a:lnTo>
                  <a:lnTo>
                    <a:pt x="383743" y="97828"/>
                  </a:lnTo>
                  <a:lnTo>
                    <a:pt x="384149" y="99834"/>
                  </a:lnTo>
                  <a:lnTo>
                    <a:pt x="389280" y="98806"/>
                  </a:lnTo>
                  <a:lnTo>
                    <a:pt x="394449" y="98005"/>
                  </a:lnTo>
                  <a:lnTo>
                    <a:pt x="399529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43" y="89331"/>
                  </a:lnTo>
                  <a:lnTo>
                    <a:pt x="407377" y="92837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65" y="79844"/>
                  </a:moveTo>
                  <a:lnTo>
                    <a:pt x="469544" y="77863"/>
                  </a:lnTo>
                  <a:lnTo>
                    <a:pt x="454431" y="81965"/>
                  </a:lnTo>
                  <a:lnTo>
                    <a:pt x="454926" y="83947"/>
                  </a:lnTo>
                  <a:lnTo>
                    <a:pt x="470065" y="79844"/>
                  </a:lnTo>
                  <a:close/>
                </a:path>
                <a:path w="673100" h="142240">
                  <a:moveTo>
                    <a:pt x="493407" y="73520"/>
                  </a:moveTo>
                  <a:lnTo>
                    <a:pt x="492848" y="71551"/>
                  </a:lnTo>
                  <a:lnTo>
                    <a:pt x="477735" y="75641"/>
                  </a:lnTo>
                  <a:lnTo>
                    <a:pt x="478269" y="77622"/>
                  </a:lnTo>
                  <a:lnTo>
                    <a:pt x="493407" y="73520"/>
                  </a:lnTo>
                  <a:close/>
                </a:path>
                <a:path w="673100" h="142240">
                  <a:moveTo>
                    <a:pt x="516597" y="66662"/>
                  </a:moveTo>
                  <a:lnTo>
                    <a:pt x="516001" y="64706"/>
                  </a:lnTo>
                  <a:lnTo>
                    <a:pt x="511009" y="66243"/>
                  </a:lnTo>
                  <a:lnTo>
                    <a:pt x="506069" y="67919"/>
                  </a:lnTo>
                  <a:lnTo>
                    <a:pt x="501040" y="69329"/>
                  </a:lnTo>
                  <a:lnTo>
                    <a:pt x="501611" y="71297"/>
                  </a:lnTo>
                  <a:lnTo>
                    <a:pt x="506641" y="69888"/>
                  </a:lnTo>
                  <a:lnTo>
                    <a:pt x="511606" y="68199"/>
                  </a:lnTo>
                  <a:lnTo>
                    <a:pt x="516597" y="66662"/>
                  </a:lnTo>
                  <a:close/>
                </a:path>
                <a:path w="673100" h="142240">
                  <a:moveTo>
                    <a:pt x="539673" y="59397"/>
                  </a:moveTo>
                  <a:lnTo>
                    <a:pt x="539038" y="57454"/>
                  </a:lnTo>
                  <a:lnTo>
                    <a:pt x="524103" y="62153"/>
                  </a:lnTo>
                  <a:lnTo>
                    <a:pt x="524713" y="64109"/>
                  </a:lnTo>
                  <a:lnTo>
                    <a:pt x="539673" y="59397"/>
                  </a:lnTo>
                  <a:close/>
                </a:path>
                <a:path w="673100" h="142240">
                  <a:moveTo>
                    <a:pt x="562533" y="51511"/>
                  </a:moveTo>
                  <a:lnTo>
                    <a:pt x="561848" y="49580"/>
                  </a:lnTo>
                  <a:lnTo>
                    <a:pt x="547116" y="54889"/>
                  </a:lnTo>
                  <a:lnTo>
                    <a:pt x="547776" y="56832"/>
                  </a:lnTo>
                  <a:lnTo>
                    <a:pt x="562533" y="51511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38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82" y="34086"/>
                  </a:moveTo>
                  <a:lnTo>
                    <a:pt x="606882" y="32207"/>
                  </a:lnTo>
                  <a:lnTo>
                    <a:pt x="592391" y="38125"/>
                  </a:lnTo>
                  <a:lnTo>
                    <a:pt x="593153" y="40030"/>
                  </a:lnTo>
                  <a:lnTo>
                    <a:pt x="607682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14"/>
                  </a:moveTo>
                  <a:lnTo>
                    <a:pt x="650608" y="11798"/>
                  </a:lnTo>
                  <a:lnTo>
                    <a:pt x="636663" y="18872"/>
                  </a:lnTo>
                  <a:lnTo>
                    <a:pt x="637552" y="20726"/>
                  </a:lnTo>
                  <a:lnTo>
                    <a:pt x="651560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35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5" name="Image 227">
              <a:extLst>
                <a:ext uri="{FF2B5EF4-FFF2-40B4-BE49-F238E27FC236}">
                  <a16:creationId xmlns:a16="http://schemas.microsoft.com/office/drawing/2014/main" id="{CBD7EE51-1C69-ADDC-94E0-F4A425F26BE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0153" y="1034577"/>
              <a:ext cx="498274" cy="344925"/>
            </a:xfrm>
            <a:prstGeom prst="rect">
              <a:avLst/>
            </a:prstGeom>
          </p:spPr>
        </p:pic>
        <p:pic>
          <p:nvPicPr>
            <p:cNvPr id="16" name="Image 228">
              <a:extLst>
                <a:ext uri="{FF2B5EF4-FFF2-40B4-BE49-F238E27FC236}">
                  <a16:creationId xmlns:a16="http://schemas.microsoft.com/office/drawing/2014/main" id="{E7F974C8-0316-E417-56CD-3EA9688A361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52" y="1034359"/>
              <a:ext cx="497989" cy="344704"/>
            </a:xfrm>
            <a:prstGeom prst="rect">
              <a:avLst/>
            </a:prstGeom>
          </p:spPr>
        </p:pic>
        <p:pic>
          <p:nvPicPr>
            <p:cNvPr id="17" name="Image 229">
              <a:extLst>
                <a:ext uri="{FF2B5EF4-FFF2-40B4-BE49-F238E27FC236}">
                  <a16:creationId xmlns:a16="http://schemas.microsoft.com/office/drawing/2014/main" id="{477C816F-9379-02A5-A346-F3A4000B006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4014" y="1182820"/>
              <a:ext cx="124002" cy="145160"/>
            </a:xfrm>
            <a:prstGeom prst="rect">
              <a:avLst/>
            </a:prstGeom>
          </p:spPr>
        </p:pic>
        <p:pic>
          <p:nvPicPr>
            <p:cNvPr id="18" name="Image 230">
              <a:extLst>
                <a:ext uri="{FF2B5EF4-FFF2-40B4-BE49-F238E27FC236}">
                  <a16:creationId xmlns:a16="http://schemas.microsoft.com/office/drawing/2014/main" id="{49ED9008-C4A9-7256-819A-4201D4B0680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49001" y="1182819"/>
              <a:ext cx="449372" cy="145321"/>
            </a:xfrm>
            <a:prstGeom prst="rect">
              <a:avLst/>
            </a:prstGeom>
          </p:spPr>
        </p:pic>
        <p:pic>
          <p:nvPicPr>
            <p:cNvPr id="19" name="Image 231">
              <a:extLst>
                <a:ext uri="{FF2B5EF4-FFF2-40B4-BE49-F238E27FC236}">
                  <a16:creationId xmlns:a16="http://schemas.microsoft.com/office/drawing/2014/main" id="{3A8FBB4B-2682-D33E-4C1E-CCC728A2A98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6128" y="736436"/>
              <a:ext cx="228879" cy="67271"/>
            </a:xfrm>
            <a:prstGeom prst="rect">
              <a:avLst/>
            </a:prstGeom>
          </p:spPr>
        </p:pic>
        <p:sp>
          <p:nvSpPr>
            <p:cNvPr id="20" name="Graphic 232">
              <a:extLst>
                <a:ext uri="{FF2B5EF4-FFF2-40B4-BE49-F238E27FC236}">
                  <a16:creationId xmlns:a16="http://schemas.microsoft.com/office/drawing/2014/main" id="{5B5E2C2B-FC86-928D-087B-7C3D0636E025}"/>
                </a:ext>
              </a:extLst>
            </p:cNvPr>
            <p:cNvSpPr/>
            <p:nvPr/>
          </p:nvSpPr>
          <p:spPr>
            <a:xfrm>
              <a:off x="1269664" y="649548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66"/>
                  </a:moveTo>
                  <a:lnTo>
                    <a:pt x="411175" y="443166"/>
                  </a:lnTo>
                  <a:lnTo>
                    <a:pt x="411175" y="445947"/>
                  </a:lnTo>
                  <a:lnTo>
                    <a:pt x="414172" y="445947"/>
                  </a:lnTo>
                  <a:lnTo>
                    <a:pt x="414172" y="457022"/>
                  </a:lnTo>
                  <a:lnTo>
                    <a:pt x="417258" y="457022"/>
                  </a:lnTo>
                  <a:lnTo>
                    <a:pt x="417258" y="445947"/>
                  </a:lnTo>
                  <a:lnTo>
                    <a:pt x="420255" y="445947"/>
                  </a:lnTo>
                  <a:lnTo>
                    <a:pt x="420255" y="443166"/>
                  </a:lnTo>
                  <a:close/>
                </a:path>
                <a:path w="462280" h="457834">
                  <a:moveTo>
                    <a:pt x="436905" y="457022"/>
                  </a:moveTo>
                  <a:lnTo>
                    <a:pt x="435711" y="449402"/>
                  </a:lnTo>
                  <a:lnTo>
                    <a:pt x="434682" y="442912"/>
                  </a:lnTo>
                  <a:lnTo>
                    <a:pt x="432422" y="442912"/>
                  </a:lnTo>
                  <a:lnTo>
                    <a:pt x="428853" y="451332"/>
                  </a:lnTo>
                  <a:lnTo>
                    <a:pt x="428078" y="449402"/>
                  </a:lnTo>
                  <a:lnTo>
                    <a:pt x="425462" y="442912"/>
                  </a:lnTo>
                  <a:lnTo>
                    <a:pt x="423202" y="442912"/>
                  </a:lnTo>
                  <a:lnTo>
                    <a:pt x="420725" y="457022"/>
                  </a:lnTo>
                  <a:lnTo>
                    <a:pt x="423824" y="457022"/>
                  </a:lnTo>
                  <a:lnTo>
                    <a:pt x="425030" y="449402"/>
                  </a:lnTo>
                  <a:lnTo>
                    <a:pt x="428231" y="457200"/>
                  </a:lnTo>
                  <a:lnTo>
                    <a:pt x="429475" y="457200"/>
                  </a:lnTo>
                  <a:lnTo>
                    <a:pt x="431939" y="451332"/>
                  </a:lnTo>
                  <a:lnTo>
                    <a:pt x="432752" y="449402"/>
                  </a:lnTo>
                  <a:lnTo>
                    <a:pt x="433806" y="457022"/>
                  </a:lnTo>
                  <a:lnTo>
                    <a:pt x="436905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56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806"/>
                  </a:lnTo>
                  <a:lnTo>
                    <a:pt x="118630" y="243497"/>
                  </a:lnTo>
                  <a:lnTo>
                    <a:pt x="131178" y="229539"/>
                  </a:lnTo>
                  <a:lnTo>
                    <a:pt x="160985" y="209181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398" y="196443"/>
                  </a:lnTo>
                  <a:lnTo>
                    <a:pt x="301167" y="209194"/>
                  </a:lnTo>
                  <a:lnTo>
                    <a:pt x="330987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47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71"/>
                  </a:lnTo>
                  <a:lnTo>
                    <a:pt x="99783" y="205917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1" name="Image 233">
              <a:extLst>
                <a:ext uri="{FF2B5EF4-FFF2-40B4-BE49-F238E27FC236}">
                  <a16:creationId xmlns:a16="http://schemas.microsoft.com/office/drawing/2014/main" id="{ACCC2F09-2623-AB59-3F2D-CA87AA31EE4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6277" y="431304"/>
              <a:ext cx="182874" cy="114833"/>
            </a:xfrm>
            <a:prstGeom prst="rect">
              <a:avLst/>
            </a:prstGeom>
          </p:spPr>
        </p:pic>
      </p:grpSp>
      <p:sp>
        <p:nvSpPr>
          <p:cNvPr id="22" name="Rectangle 20">
            <a:extLst>
              <a:ext uri="{FF2B5EF4-FFF2-40B4-BE49-F238E27FC236}">
                <a16:creationId xmlns:a16="http://schemas.microsoft.com/office/drawing/2014/main" id="{01C07D6F-C719-2EBB-E079-6A2D592DA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046" y="1524163"/>
            <a:ext cx="1679382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Mexico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5CE73037-1558-85A3-F823-46E62EBBA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43" y="1327340"/>
            <a:ext cx="871158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145125B4-8893-C7D2-515E-56C9C4CB7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243" y="1327340"/>
            <a:ext cx="871158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36" name="Image 249">
            <a:extLst>
              <a:ext uri="{FF2B5EF4-FFF2-40B4-BE49-F238E27FC236}">
                <a16:creationId xmlns:a16="http://schemas.microsoft.com/office/drawing/2014/main" id="{0D0E3E03-C887-BFF9-E612-82642673B68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44" y="2054325"/>
            <a:ext cx="3018043" cy="101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6E7854F-2531-CC9E-EC6D-29EACFB85385}"/>
              </a:ext>
            </a:extLst>
          </p:cNvPr>
          <p:cNvGrpSpPr>
            <a:grpSpLocks/>
          </p:cNvGrpSpPr>
          <p:nvPr/>
        </p:nvGrpSpPr>
        <p:grpSpPr>
          <a:xfrm>
            <a:off x="4417751" y="3282863"/>
            <a:ext cx="2466125" cy="2606034"/>
            <a:chOff x="0" y="0"/>
            <a:chExt cx="3037205" cy="3150235"/>
          </a:xfrm>
        </p:grpSpPr>
        <p:sp>
          <p:nvSpPr>
            <p:cNvPr id="26" name="Graphic 251">
              <a:extLst>
                <a:ext uri="{FF2B5EF4-FFF2-40B4-BE49-F238E27FC236}">
                  <a16:creationId xmlns:a16="http://schemas.microsoft.com/office/drawing/2014/main" id="{8A478215-F142-8EDE-3479-65CA6DFA6360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00603C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Graphic 252">
              <a:extLst>
                <a:ext uri="{FF2B5EF4-FFF2-40B4-BE49-F238E27FC236}">
                  <a16:creationId xmlns:a16="http://schemas.microsoft.com/office/drawing/2014/main" id="{5FDC6028-AA1F-FC2C-4806-A5CA024AC34B}"/>
                </a:ext>
              </a:extLst>
            </p:cNvPr>
            <p:cNvSpPr/>
            <p:nvPr/>
          </p:nvSpPr>
          <p:spPr>
            <a:xfrm>
              <a:off x="1184211" y="4761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Graphic 253">
              <a:extLst>
                <a:ext uri="{FF2B5EF4-FFF2-40B4-BE49-F238E27FC236}">
                  <a16:creationId xmlns:a16="http://schemas.microsoft.com/office/drawing/2014/main" id="{A42C6454-DBED-A256-7310-EF5FE5921923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Graphic 254">
              <a:extLst>
                <a:ext uri="{FF2B5EF4-FFF2-40B4-BE49-F238E27FC236}">
                  <a16:creationId xmlns:a16="http://schemas.microsoft.com/office/drawing/2014/main" id="{29EC6503-2264-CA5E-D6F3-85DD558B0DDB}"/>
                </a:ext>
              </a:extLst>
            </p:cNvPr>
            <p:cNvSpPr/>
            <p:nvPr/>
          </p:nvSpPr>
          <p:spPr>
            <a:xfrm>
              <a:off x="1099903" y="4761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Graphic 255">
              <a:extLst>
                <a:ext uri="{FF2B5EF4-FFF2-40B4-BE49-F238E27FC236}">
                  <a16:creationId xmlns:a16="http://schemas.microsoft.com/office/drawing/2014/main" id="{B5A4B316-1C04-D5FA-A834-BD4F4DA51049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256">
              <a:extLst>
                <a:ext uri="{FF2B5EF4-FFF2-40B4-BE49-F238E27FC236}">
                  <a16:creationId xmlns:a16="http://schemas.microsoft.com/office/drawing/2014/main" id="{CEB53AD4-B857-8B80-22BA-3742D0A1CD65}"/>
                </a:ext>
              </a:extLst>
            </p:cNvPr>
            <p:cNvSpPr/>
            <p:nvPr/>
          </p:nvSpPr>
          <p:spPr>
            <a:xfrm>
              <a:off x="67411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96" name="Graphic 257">
              <a:extLst>
                <a:ext uri="{FF2B5EF4-FFF2-40B4-BE49-F238E27FC236}">
                  <a16:creationId xmlns:a16="http://schemas.microsoft.com/office/drawing/2014/main" id="{85F8C48F-916F-85CE-67AD-08AF761088DD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97" name="Graphic 258">
              <a:extLst>
                <a:ext uri="{FF2B5EF4-FFF2-40B4-BE49-F238E27FC236}">
                  <a16:creationId xmlns:a16="http://schemas.microsoft.com/office/drawing/2014/main" id="{ACAD2C89-8310-32FC-9FC0-7D76466627DA}"/>
                </a:ext>
              </a:extLst>
            </p:cNvPr>
            <p:cNvSpPr/>
            <p:nvPr/>
          </p:nvSpPr>
          <p:spPr>
            <a:xfrm>
              <a:off x="717825" y="2908618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16"/>
                  </a:moveTo>
                  <a:lnTo>
                    <a:pt x="9893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42"/>
                  </a:lnTo>
                  <a:lnTo>
                    <a:pt x="13411" y="9994"/>
                  </a:lnTo>
                  <a:lnTo>
                    <a:pt x="14439" y="8216"/>
                  </a:lnTo>
                  <a:close/>
                </a:path>
                <a:path w="720090" h="147955">
                  <a:moveTo>
                    <a:pt x="35687" y="19621"/>
                  </a:moveTo>
                  <a:lnTo>
                    <a:pt x="31076" y="17208"/>
                  </a:lnTo>
                  <a:lnTo>
                    <a:pt x="26365" y="14947"/>
                  </a:lnTo>
                  <a:lnTo>
                    <a:pt x="21818" y="12395"/>
                  </a:lnTo>
                  <a:lnTo>
                    <a:pt x="20828" y="14198"/>
                  </a:lnTo>
                  <a:lnTo>
                    <a:pt x="25400" y="16751"/>
                  </a:lnTo>
                  <a:lnTo>
                    <a:pt x="30124" y="19024"/>
                  </a:lnTo>
                  <a:lnTo>
                    <a:pt x="34772" y="21450"/>
                  </a:lnTo>
                  <a:lnTo>
                    <a:pt x="35687" y="19621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31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02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95" y="48374"/>
                  </a:moveTo>
                  <a:lnTo>
                    <a:pt x="97155" y="46697"/>
                  </a:lnTo>
                  <a:lnTo>
                    <a:pt x="92341" y="44653"/>
                  </a:lnTo>
                  <a:lnTo>
                    <a:pt x="87515" y="42684"/>
                  </a:lnTo>
                  <a:lnTo>
                    <a:pt x="86753" y="44589"/>
                  </a:lnTo>
                  <a:lnTo>
                    <a:pt x="91592" y="46570"/>
                  </a:lnTo>
                  <a:lnTo>
                    <a:pt x="96418" y="48602"/>
                  </a:lnTo>
                  <a:lnTo>
                    <a:pt x="101371" y="50292"/>
                  </a:lnTo>
                  <a:lnTo>
                    <a:pt x="102095" y="48374"/>
                  </a:lnTo>
                  <a:close/>
                </a:path>
                <a:path w="720090" h="147955">
                  <a:moveTo>
                    <a:pt x="124815" y="56565"/>
                  </a:moveTo>
                  <a:lnTo>
                    <a:pt x="110083" y="51257"/>
                  </a:lnTo>
                  <a:lnTo>
                    <a:pt x="109372" y="53174"/>
                  </a:lnTo>
                  <a:lnTo>
                    <a:pt x="124129" y="58496"/>
                  </a:lnTo>
                  <a:lnTo>
                    <a:pt x="124815" y="56565"/>
                  </a:lnTo>
                  <a:close/>
                </a:path>
                <a:path w="720090" h="147955">
                  <a:moveTo>
                    <a:pt x="147713" y="64160"/>
                  </a:moveTo>
                  <a:lnTo>
                    <a:pt x="132791" y="59436"/>
                  </a:lnTo>
                  <a:lnTo>
                    <a:pt x="132130" y="61379"/>
                  </a:lnTo>
                  <a:lnTo>
                    <a:pt x="147091" y="66116"/>
                  </a:lnTo>
                  <a:lnTo>
                    <a:pt x="147713" y="64160"/>
                  </a:lnTo>
                  <a:close/>
                </a:path>
                <a:path w="720090" h="147955">
                  <a:moveTo>
                    <a:pt x="170751" y="71412"/>
                  </a:moveTo>
                  <a:lnTo>
                    <a:pt x="155803" y="66713"/>
                  </a:lnTo>
                  <a:lnTo>
                    <a:pt x="155194" y="68668"/>
                  </a:lnTo>
                  <a:lnTo>
                    <a:pt x="170154" y="73380"/>
                  </a:lnTo>
                  <a:lnTo>
                    <a:pt x="170751" y="71412"/>
                  </a:lnTo>
                  <a:close/>
                </a:path>
                <a:path w="720090" h="147955">
                  <a:moveTo>
                    <a:pt x="193979" y="77965"/>
                  </a:moveTo>
                  <a:lnTo>
                    <a:pt x="178866" y="73875"/>
                  </a:lnTo>
                  <a:lnTo>
                    <a:pt x="178295" y="75844"/>
                  </a:lnTo>
                  <a:lnTo>
                    <a:pt x="193433" y="79946"/>
                  </a:lnTo>
                  <a:lnTo>
                    <a:pt x="193979" y="77965"/>
                  </a:lnTo>
                  <a:close/>
                </a:path>
                <a:path w="720090" h="147955">
                  <a:moveTo>
                    <a:pt x="217297" y="84289"/>
                  </a:moveTo>
                  <a:lnTo>
                    <a:pt x="202171" y="80187"/>
                  </a:lnTo>
                  <a:lnTo>
                    <a:pt x="201637" y="82169"/>
                  </a:lnTo>
                  <a:lnTo>
                    <a:pt x="216776" y="86271"/>
                  </a:lnTo>
                  <a:lnTo>
                    <a:pt x="217297" y="84289"/>
                  </a:lnTo>
                  <a:close/>
                </a:path>
                <a:path w="720090" h="147955">
                  <a:moveTo>
                    <a:pt x="240728" y="90093"/>
                  </a:moveTo>
                  <a:lnTo>
                    <a:pt x="225475" y="86525"/>
                  </a:lnTo>
                  <a:lnTo>
                    <a:pt x="224980" y="88506"/>
                  </a:lnTo>
                  <a:lnTo>
                    <a:pt x="240245" y="92087"/>
                  </a:lnTo>
                  <a:lnTo>
                    <a:pt x="240728" y="90093"/>
                  </a:lnTo>
                  <a:close/>
                </a:path>
                <a:path w="720090" h="147955">
                  <a:moveTo>
                    <a:pt x="264261" y="95504"/>
                  </a:moveTo>
                  <a:lnTo>
                    <a:pt x="248996" y="91998"/>
                  </a:lnTo>
                  <a:lnTo>
                    <a:pt x="248526" y="93992"/>
                  </a:lnTo>
                  <a:lnTo>
                    <a:pt x="263817" y="97497"/>
                  </a:lnTo>
                  <a:lnTo>
                    <a:pt x="264261" y="95504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34"/>
                  </a:lnTo>
                  <a:lnTo>
                    <a:pt x="277634" y="98526"/>
                  </a:lnTo>
                  <a:lnTo>
                    <a:pt x="272529" y="97396"/>
                  </a:lnTo>
                  <a:lnTo>
                    <a:pt x="272097" y="99402"/>
                  </a:lnTo>
                  <a:lnTo>
                    <a:pt x="277202" y="100520"/>
                  </a:lnTo>
                  <a:lnTo>
                    <a:pt x="282270" y="101841"/>
                  </a:lnTo>
                  <a:lnTo>
                    <a:pt x="287401" y="102806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08"/>
                  </a:moveTo>
                  <a:lnTo>
                    <a:pt x="296164" y="102387"/>
                  </a:lnTo>
                  <a:lnTo>
                    <a:pt x="295757" y="104394"/>
                  </a:lnTo>
                  <a:lnTo>
                    <a:pt x="311162" y="107315"/>
                  </a:lnTo>
                  <a:lnTo>
                    <a:pt x="311556" y="105308"/>
                  </a:lnTo>
                  <a:close/>
                </a:path>
                <a:path w="720090" h="147955">
                  <a:moveTo>
                    <a:pt x="335292" y="109816"/>
                  </a:moveTo>
                  <a:lnTo>
                    <a:pt x="319900" y="106895"/>
                  </a:lnTo>
                  <a:lnTo>
                    <a:pt x="319519" y="108902"/>
                  </a:lnTo>
                  <a:lnTo>
                    <a:pt x="334924" y="111823"/>
                  </a:lnTo>
                  <a:lnTo>
                    <a:pt x="335292" y="109816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52"/>
                  </a:lnTo>
                  <a:lnTo>
                    <a:pt x="353555" y="115265"/>
                  </a:lnTo>
                  <a:lnTo>
                    <a:pt x="358724" y="116014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65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34"/>
                  </a:moveTo>
                  <a:lnTo>
                    <a:pt x="391337" y="118884"/>
                  </a:lnTo>
                  <a:lnTo>
                    <a:pt x="391033" y="120916"/>
                  </a:lnTo>
                  <a:lnTo>
                    <a:pt x="406539" y="123266"/>
                  </a:lnTo>
                  <a:lnTo>
                    <a:pt x="406819" y="121234"/>
                  </a:lnTo>
                  <a:close/>
                </a:path>
                <a:path w="720090" h="147955">
                  <a:moveTo>
                    <a:pt x="430745" y="124612"/>
                  </a:moveTo>
                  <a:lnTo>
                    <a:pt x="425551" y="124091"/>
                  </a:lnTo>
                  <a:lnTo>
                    <a:pt x="420382" y="123342"/>
                  </a:lnTo>
                  <a:lnTo>
                    <a:pt x="415226" y="122516"/>
                  </a:lnTo>
                  <a:lnTo>
                    <a:pt x="414947" y="124548"/>
                  </a:lnTo>
                  <a:lnTo>
                    <a:pt x="420103" y="125374"/>
                  </a:lnTo>
                  <a:lnTo>
                    <a:pt x="425284" y="126123"/>
                  </a:lnTo>
                  <a:lnTo>
                    <a:pt x="430479" y="126657"/>
                  </a:lnTo>
                  <a:lnTo>
                    <a:pt x="430745" y="124612"/>
                  </a:lnTo>
                  <a:close/>
                </a:path>
                <a:path w="720090" h="147955">
                  <a:moveTo>
                    <a:pt x="454736" y="127381"/>
                  </a:moveTo>
                  <a:lnTo>
                    <a:pt x="439166" y="125590"/>
                  </a:lnTo>
                  <a:lnTo>
                    <a:pt x="438912" y="127622"/>
                  </a:lnTo>
                  <a:lnTo>
                    <a:pt x="454494" y="129425"/>
                  </a:lnTo>
                  <a:lnTo>
                    <a:pt x="454736" y="127381"/>
                  </a:lnTo>
                  <a:close/>
                </a:path>
                <a:path w="720090" h="147955">
                  <a:moveTo>
                    <a:pt x="478739" y="130149"/>
                  </a:moveTo>
                  <a:lnTo>
                    <a:pt x="463181" y="128358"/>
                  </a:lnTo>
                  <a:lnTo>
                    <a:pt x="462940" y="130390"/>
                  </a:lnTo>
                  <a:lnTo>
                    <a:pt x="478523" y="132194"/>
                  </a:lnTo>
                  <a:lnTo>
                    <a:pt x="478739" y="130149"/>
                  </a:lnTo>
                  <a:close/>
                </a:path>
                <a:path w="720090" h="147955">
                  <a:moveTo>
                    <a:pt x="502729" y="132930"/>
                  </a:moveTo>
                  <a:lnTo>
                    <a:pt x="487172" y="131127"/>
                  </a:lnTo>
                  <a:lnTo>
                    <a:pt x="486956" y="133172"/>
                  </a:lnTo>
                  <a:lnTo>
                    <a:pt x="502539" y="134975"/>
                  </a:lnTo>
                  <a:lnTo>
                    <a:pt x="502729" y="132930"/>
                  </a:lnTo>
                  <a:close/>
                </a:path>
                <a:path w="720090" h="147955">
                  <a:moveTo>
                    <a:pt x="526796" y="134950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6994"/>
                  </a:lnTo>
                  <a:lnTo>
                    <a:pt x="526796" y="134950"/>
                  </a:lnTo>
                  <a:close/>
                </a:path>
                <a:path w="720090" h="147955">
                  <a:moveTo>
                    <a:pt x="550887" y="136893"/>
                  </a:moveTo>
                  <a:lnTo>
                    <a:pt x="535266" y="135636"/>
                  </a:lnTo>
                  <a:lnTo>
                    <a:pt x="535089" y="137680"/>
                  </a:lnTo>
                  <a:lnTo>
                    <a:pt x="550722" y="138950"/>
                  </a:lnTo>
                  <a:lnTo>
                    <a:pt x="550887" y="136893"/>
                  </a:lnTo>
                  <a:close/>
                </a:path>
                <a:path w="720090" h="147955">
                  <a:moveTo>
                    <a:pt x="574954" y="138836"/>
                  </a:moveTo>
                  <a:lnTo>
                    <a:pt x="559333" y="137579"/>
                  </a:lnTo>
                  <a:lnTo>
                    <a:pt x="559181" y="139623"/>
                  </a:lnTo>
                  <a:lnTo>
                    <a:pt x="574814" y="140881"/>
                  </a:lnTo>
                  <a:lnTo>
                    <a:pt x="574954" y="138836"/>
                  </a:lnTo>
                  <a:close/>
                </a:path>
                <a:path w="720090" h="147955">
                  <a:moveTo>
                    <a:pt x="599033" y="140639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22"/>
                  </a:lnTo>
                  <a:lnTo>
                    <a:pt x="583272" y="141566"/>
                  </a:lnTo>
                  <a:lnTo>
                    <a:pt x="588479" y="141935"/>
                  </a:lnTo>
                  <a:lnTo>
                    <a:pt x="593686" y="142519"/>
                  </a:lnTo>
                  <a:lnTo>
                    <a:pt x="598906" y="142684"/>
                  </a:lnTo>
                  <a:lnTo>
                    <a:pt x="599033" y="140639"/>
                  </a:lnTo>
                  <a:close/>
                </a:path>
                <a:path w="720090" h="147955">
                  <a:moveTo>
                    <a:pt x="623176" y="141782"/>
                  </a:moveTo>
                  <a:lnTo>
                    <a:pt x="607529" y="141046"/>
                  </a:lnTo>
                  <a:lnTo>
                    <a:pt x="607402" y="143090"/>
                  </a:lnTo>
                  <a:lnTo>
                    <a:pt x="623062" y="143827"/>
                  </a:lnTo>
                  <a:lnTo>
                    <a:pt x="623176" y="141782"/>
                  </a:lnTo>
                  <a:close/>
                </a:path>
                <a:path w="720090" h="147955">
                  <a:moveTo>
                    <a:pt x="647306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70"/>
                  </a:lnTo>
                  <a:lnTo>
                    <a:pt x="647306" y="142925"/>
                  </a:lnTo>
                  <a:close/>
                </a:path>
                <a:path w="720090" h="147955">
                  <a:moveTo>
                    <a:pt x="671423" y="144068"/>
                  </a:moveTo>
                  <a:lnTo>
                    <a:pt x="655777" y="143332"/>
                  </a:lnTo>
                  <a:lnTo>
                    <a:pt x="655688" y="145376"/>
                  </a:lnTo>
                  <a:lnTo>
                    <a:pt x="671347" y="146126"/>
                  </a:lnTo>
                  <a:lnTo>
                    <a:pt x="671423" y="144068"/>
                  </a:lnTo>
                  <a:close/>
                </a:path>
                <a:path w="720090" h="147955">
                  <a:moveTo>
                    <a:pt x="695566" y="145135"/>
                  </a:moveTo>
                  <a:lnTo>
                    <a:pt x="679919" y="144462"/>
                  </a:lnTo>
                  <a:lnTo>
                    <a:pt x="679843" y="146519"/>
                  </a:lnTo>
                  <a:lnTo>
                    <a:pt x="695502" y="147180"/>
                  </a:lnTo>
                  <a:lnTo>
                    <a:pt x="695566" y="145135"/>
                  </a:lnTo>
                  <a:close/>
                </a:path>
                <a:path w="720090" h="147955">
                  <a:moveTo>
                    <a:pt x="719721" y="145503"/>
                  </a:moveTo>
                  <a:lnTo>
                    <a:pt x="704062" y="145262"/>
                  </a:lnTo>
                  <a:lnTo>
                    <a:pt x="703999" y="147307"/>
                  </a:lnTo>
                  <a:lnTo>
                    <a:pt x="719670" y="147548"/>
                  </a:lnTo>
                  <a:lnTo>
                    <a:pt x="719721" y="145503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98" name="Graphic 259">
              <a:extLst>
                <a:ext uri="{FF2B5EF4-FFF2-40B4-BE49-F238E27FC236}">
                  <a16:creationId xmlns:a16="http://schemas.microsoft.com/office/drawing/2014/main" id="{7E58A2B2-80B2-F020-FA31-1CF863F464CA}"/>
                </a:ext>
              </a:extLst>
            </p:cNvPr>
            <p:cNvSpPr/>
            <p:nvPr/>
          </p:nvSpPr>
          <p:spPr>
            <a:xfrm>
              <a:off x="1445996" y="3055447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6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99" name="Graphic 260">
              <a:extLst>
                <a:ext uri="{FF2B5EF4-FFF2-40B4-BE49-F238E27FC236}">
                  <a16:creationId xmlns:a16="http://schemas.microsoft.com/office/drawing/2014/main" id="{CA581852-9C26-AEF3-F377-4ECD1839E91B}"/>
                </a:ext>
              </a:extLst>
            </p:cNvPr>
            <p:cNvSpPr/>
            <p:nvPr/>
          </p:nvSpPr>
          <p:spPr>
            <a:xfrm>
              <a:off x="1639261" y="2913177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03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81"/>
                  </a:moveTo>
                  <a:lnTo>
                    <a:pt x="39776" y="138036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81"/>
                  </a:lnTo>
                  <a:close/>
                </a:path>
                <a:path w="673100" h="142240">
                  <a:moveTo>
                    <a:pt x="64020" y="138925"/>
                  </a:moveTo>
                  <a:lnTo>
                    <a:pt x="63906" y="136880"/>
                  </a:lnTo>
                  <a:lnTo>
                    <a:pt x="48260" y="137629"/>
                  </a:lnTo>
                  <a:lnTo>
                    <a:pt x="48361" y="139674"/>
                  </a:lnTo>
                  <a:lnTo>
                    <a:pt x="64020" y="138925"/>
                  </a:lnTo>
                  <a:close/>
                </a:path>
                <a:path w="673100" h="142240">
                  <a:moveTo>
                    <a:pt x="88163" y="137693"/>
                  </a:moveTo>
                  <a:lnTo>
                    <a:pt x="88023" y="135648"/>
                  </a:lnTo>
                  <a:lnTo>
                    <a:pt x="82816" y="136093"/>
                  </a:lnTo>
                  <a:lnTo>
                    <a:pt x="77597" y="136194"/>
                  </a:lnTo>
                  <a:lnTo>
                    <a:pt x="72377" y="136486"/>
                  </a:lnTo>
                  <a:lnTo>
                    <a:pt x="72504" y="138531"/>
                  </a:lnTo>
                  <a:lnTo>
                    <a:pt x="77724" y="138239"/>
                  </a:lnTo>
                  <a:lnTo>
                    <a:pt x="82956" y="138125"/>
                  </a:lnTo>
                  <a:lnTo>
                    <a:pt x="88163" y="137693"/>
                  </a:lnTo>
                  <a:close/>
                </a:path>
                <a:path w="673100" h="142240">
                  <a:moveTo>
                    <a:pt x="112268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68" y="135750"/>
                  </a:lnTo>
                  <a:close/>
                </a:path>
                <a:path w="673100" h="142240">
                  <a:moveTo>
                    <a:pt x="136359" y="133794"/>
                  </a:moveTo>
                  <a:lnTo>
                    <a:pt x="136182" y="131762"/>
                  </a:lnTo>
                  <a:lnTo>
                    <a:pt x="120573" y="133019"/>
                  </a:lnTo>
                  <a:lnTo>
                    <a:pt x="120726" y="135064"/>
                  </a:lnTo>
                  <a:lnTo>
                    <a:pt x="136359" y="133794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46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46" y="126809"/>
                  </a:moveTo>
                  <a:lnTo>
                    <a:pt x="208305" y="124777"/>
                  </a:lnTo>
                  <a:lnTo>
                    <a:pt x="192747" y="126568"/>
                  </a:lnTo>
                  <a:lnTo>
                    <a:pt x="192963" y="128612"/>
                  </a:lnTo>
                  <a:lnTo>
                    <a:pt x="208546" y="126809"/>
                  </a:lnTo>
                  <a:close/>
                </a:path>
                <a:path w="673100" h="142240">
                  <a:moveTo>
                    <a:pt x="232562" y="124028"/>
                  </a:moveTo>
                  <a:lnTo>
                    <a:pt x="232308" y="121996"/>
                  </a:lnTo>
                  <a:lnTo>
                    <a:pt x="216738" y="123799"/>
                  </a:lnTo>
                  <a:lnTo>
                    <a:pt x="216979" y="125831"/>
                  </a:lnTo>
                  <a:lnTo>
                    <a:pt x="232562" y="124028"/>
                  </a:lnTo>
                  <a:close/>
                </a:path>
                <a:path w="673100" h="142240">
                  <a:moveTo>
                    <a:pt x="256578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78" y="121259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3995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3995"/>
                  </a:lnTo>
                  <a:close/>
                </a:path>
                <a:path w="673100" h="142240">
                  <a:moveTo>
                    <a:pt x="328282" y="110375"/>
                  </a:moveTo>
                  <a:lnTo>
                    <a:pt x="327939" y="108356"/>
                  </a:lnTo>
                  <a:lnTo>
                    <a:pt x="312445" y="110705"/>
                  </a:lnTo>
                  <a:lnTo>
                    <a:pt x="312775" y="112737"/>
                  </a:lnTo>
                  <a:lnTo>
                    <a:pt x="328282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15"/>
                  </a:lnTo>
                  <a:lnTo>
                    <a:pt x="360019" y="102336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29" y="96748"/>
                  </a:moveTo>
                  <a:lnTo>
                    <a:pt x="399097" y="94742"/>
                  </a:lnTo>
                  <a:lnTo>
                    <a:pt x="394030" y="95999"/>
                  </a:lnTo>
                  <a:lnTo>
                    <a:pt x="388861" y="96812"/>
                  </a:lnTo>
                  <a:lnTo>
                    <a:pt x="383743" y="97828"/>
                  </a:lnTo>
                  <a:lnTo>
                    <a:pt x="384149" y="99834"/>
                  </a:lnTo>
                  <a:lnTo>
                    <a:pt x="389280" y="98806"/>
                  </a:lnTo>
                  <a:lnTo>
                    <a:pt x="394449" y="98005"/>
                  </a:lnTo>
                  <a:lnTo>
                    <a:pt x="399529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43" y="89331"/>
                  </a:lnTo>
                  <a:lnTo>
                    <a:pt x="407377" y="92837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65" y="79844"/>
                  </a:moveTo>
                  <a:lnTo>
                    <a:pt x="469544" y="77863"/>
                  </a:lnTo>
                  <a:lnTo>
                    <a:pt x="454431" y="81965"/>
                  </a:lnTo>
                  <a:lnTo>
                    <a:pt x="454926" y="83947"/>
                  </a:lnTo>
                  <a:lnTo>
                    <a:pt x="470065" y="79844"/>
                  </a:lnTo>
                  <a:close/>
                </a:path>
                <a:path w="673100" h="142240">
                  <a:moveTo>
                    <a:pt x="493407" y="73507"/>
                  </a:moveTo>
                  <a:lnTo>
                    <a:pt x="492848" y="71526"/>
                  </a:lnTo>
                  <a:lnTo>
                    <a:pt x="477735" y="75628"/>
                  </a:lnTo>
                  <a:lnTo>
                    <a:pt x="478269" y="77609"/>
                  </a:lnTo>
                  <a:lnTo>
                    <a:pt x="493407" y="73507"/>
                  </a:lnTo>
                  <a:close/>
                </a:path>
                <a:path w="673100" h="142240">
                  <a:moveTo>
                    <a:pt x="516597" y="66649"/>
                  </a:moveTo>
                  <a:lnTo>
                    <a:pt x="516001" y="64693"/>
                  </a:lnTo>
                  <a:lnTo>
                    <a:pt x="511009" y="66230"/>
                  </a:lnTo>
                  <a:lnTo>
                    <a:pt x="506069" y="67906"/>
                  </a:lnTo>
                  <a:lnTo>
                    <a:pt x="501040" y="69316"/>
                  </a:lnTo>
                  <a:lnTo>
                    <a:pt x="501611" y="71285"/>
                  </a:lnTo>
                  <a:lnTo>
                    <a:pt x="506641" y="69875"/>
                  </a:lnTo>
                  <a:lnTo>
                    <a:pt x="511606" y="68186"/>
                  </a:lnTo>
                  <a:lnTo>
                    <a:pt x="516597" y="66649"/>
                  </a:lnTo>
                  <a:close/>
                </a:path>
                <a:path w="673100" h="142240">
                  <a:moveTo>
                    <a:pt x="539673" y="59397"/>
                  </a:moveTo>
                  <a:lnTo>
                    <a:pt x="539038" y="57454"/>
                  </a:lnTo>
                  <a:lnTo>
                    <a:pt x="524103" y="62153"/>
                  </a:lnTo>
                  <a:lnTo>
                    <a:pt x="524713" y="64109"/>
                  </a:lnTo>
                  <a:lnTo>
                    <a:pt x="539673" y="59397"/>
                  </a:lnTo>
                  <a:close/>
                </a:path>
                <a:path w="673100" h="142240">
                  <a:moveTo>
                    <a:pt x="562533" y="51498"/>
                  </a:moveTo>
                  <a:lnTo>
                    <a:pt x="561848" y="49568"/>
                  </a:lnTo>
                  <a:lnTo>
                    <a:pt x="547116" y="54876"/>
                  </a:lnTo>
                  <a:lnTo>
                    <a:pt x="547776" y="56819"/>
                  </a:lnTo>
                  <a:lnTo>
                    <a:pt x="562533" y="51498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25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82" y="34086"/>
                  </a:moveTo>
                  <a:lnTo>
                    <a:pt x="606882" y="32207"/>
                  </a:lnTo>
                  <a:lnTo>
                    <a:pt x="592391" y="38125"/>
                  </a:lnTo>
                  <a:lnTo>
                    <a:pt x="593153" y="40030"/>
                  </a:lnTo>
                  <a:lnTo>
                    <a:pt x="607682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48" y="13614"/>
                  </a:moveTo>
                  <a:lnTo>
                    <a:pt x="650595" y="11798"/>
                  </a:lnTo>
                  <a:lnTo>
                    <a:pt x="636651" y="18872"/>
                  </a:lnTo>
                  <a:lnTo>
                    <a:pt x="637540" y="20726"/>
                  </a:lnTo>
                  <a:lnTo>
                    <a:pt x="651548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35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4100" name="Image 261">
              <a:extLst>
                <a:ext uri="{FF2B5EF4-FFF2-40B4-BE49-F238E27FC236}">
                  <a16:creationId xmlns:a16="http://schemas.microsoft.com/office/drawing/2014/main" id="{21832FC1-EF18-5E8E-800A-BE70560BEA8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80153" y="1034577"/>
              <a:ext cx="498275" cy="344925"/>
            </a:xfrm>
            <a:prstGeom prst="rect">
              <a:avLst/>
            </a:prstGeom>
          </p:spPr>
        </p:pic>
        <p:pic>
          <p:nvPicPr>
            <p:cNvPr id="4101" name="Image 262">
              <a:extLst>
                <a:ext uri="{FF2B5EF4-FFF2-40B4-BE49-F238E27FC236}">
                  <a16:creationId xmlns:a16="http://schemas.microsoft.com/office/drawing/2014/main" id="{EEFF39DB-B57B-7FA1-06B4-6B2AC3D725C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953" y="1034359"/>
              <a:ext cx="497988" cy="344704"/>
            </a:xfrm>
            <a:prstGeom prst="rect">
              <a:avLst/>
            </a:prstGeom>
          </p:spPr>
        </p:pic>
        <p:sp>
          <p:nvSpPr>
            <p:cNvPr id="4102" name="Graphic 263">
              <a:extLst>
                <a:ext uri="{FF2B5EF4-FFF2-40B4-BE49-F238E27FC236}">
                  <a16:creationId xmlns:a16="http://schemas.microsoft.com/office/drawing/2014/main" id="{F5A5F89F-728C-F810-92FA-9F3F050B4844}"/>
                </a:ext>
              </a:extLst>
            </p:cNvPr>
            <p:cNvSpPr/>
            <p:nvPr/>
          </p:nvSpPr>
          <p:spPr>
            <a:xfrm>
              <a:off x="1238068" y="1216140"/>
              <a:ext cx="594360" cy="99060"/>
            </a:xfrm>
            <a:custGeom>
              <a:avLst/>
              <a:gdLst/>
              <a:ahLst/>
              <a:cxnLst/>
              <a:rect l="l" t="t" r="r" b="b"/>
              <a:pathLst>
                <a:path w="594360" h="99060">
                  <a:moveTo>
                    <a:pt x="57975" y="0"/>
                  </a:moveTo>
                  <a:lnTo>
                    <a:pt x="37833" y="0"/>
                  </a:lnTo>
                  <a:lnTo>
                    <a:pt x="37833" y="50977"/>
                  </a:lnTo>
                  <a:lnTo>
                    <a:pt x="19278" y="0"/>
                  </a:lnTo>
                  <a:lnTo>
                    <a:pt x="0" y="0"/>
                  </a:lnTo>
                  <a:lnTo>
                    <a:pt x="0" y="98513"/>
                  </a:lnTo>
                  <a:lnTo>
                    <a:pt x="20142" y="98513"/>
                  </a:lnTo>
                  <a:lnTo>
                    <a:pt x="20142" y="46405"/>
                  </a:lnTo>
                  <a:lnTo>
                    <a:pt x="38557" y="98513"/>
                  </a:lnTo>
                  <a:lnTo>
                    <a:pt x="57975" y="98513"/>
                  </a:lnTo>
                  <a:lnTo>
                    <a:pt x="57975" y="0"/>
                  </a:lnTo>
                  <a:close/>
                </a:path>
                <a:path w="594360" h="99060">
                  <a:moveTo>
                    <a:pt x="122948" y="12712"/>
                  </a:moveTo>
                  <a:lnTo>
                    <a:pt x="110147" y="0"/>
                  </a:lnTo>
                  <a:lnTo>
                    <a:pt x="100228" y="0"/>
                  </a:lnTo>
                  <a:lnTo>
                    <a:pt x="100228" y="21844"/>
                  </a:lnTo>
                  <a:lnTo>
                    <a:pt x="100228" y="76669"/>
                  </a:lnTo>
                  <a:lnTo>
                    <a:pt x="96913" y="79959"/>
                  </a:lnTo>
                  <a:lnTo>
                    <a:pt x="91884" y="79959"/>
                  </a:lnTo>
                  <a:lnTo>
                    <a:pt x="88569" y="76669"/>
                  </a:lnTo>
                  <a:lnTo>
                    <a:pt x="88569" y="21844"/>
                  </a:lnTo>
                  <a:lnTo>
                    <a:pt x="91884" y="18567"/>
                  </a:lnTo>
                  <a:lnTo>
                    <a:pt x="96913" y="18567"/>
                  </a:lnTo>
                  <a:lnTo>
                    <a:pt x="100228" y="21844"/>
                  </a:lnTo>
                  <a:lnTo>
                    <a:pt x="100228" y="0"/>
                  </a:lnTo>
                  <a:lnTo>
                    <a:pt x="78638" y="0"/>
                  </a:lnTo>
                  <a:lnTo>
                    <a:pt x="65836" y="12712"/>
                  </a:lnTo>
                  <a:lnTo>
                    <a:pt x="65836" y="85813"/>
                  </a:lnTo>
                  <a:lnTo>
                    <a:pt x="78638" y="98526"/>
                  </a:lnTo>
                  <a:lnTo>
                    <a:pt x="110147" y="98526"/>
                  </a:lnTo>
                  <a:lnTo>
                    <a:pt x="122948" y="85813"/>
                  </a:lnTo>
                  <a:lnTo>
                    <a:pt x="122948" y="79959"/>
                  </a:lnTo>
                  <a:lnTo>
                    <a:pt x="122948" y="18567"/>
                  </a:lnTo>
                  <a:lnTo>
                    <a:pt x="122948" y="12712"/>
                  </a:lnTo>
                  <a:close/>
                </a:path>
                <a:path w="594360" h="99060">
                  <a:moveTo>
                    <a:pt x="191439" y="98526"/>
                  </a:moveTo>
                  <a:lnTo>
                    <a:pt x="180657" y="59969"/>
                  </a:lnTo>
                  <a:lnTo>
                    <a:pt x="179933" y="57404"/>
                  </a:lnTo>
                  <a:lnTo>
                    <a:pt x="189852" y="47548"/>
                  </a:lnTo>
                  <a:lnTo>
                    <a:pt x="189852" y="42837"/>
                  </a:lnTo>
                  <a:lnTo>
                    <a:pt x="189852" y="17132"/>
                  </a:lnTo>
                  <a:lnTo>
                    <a:pt x="189852" y="12712"/>
                  </a:lnTo>
                  <a:lnTo>
                    <a:pt x="177050" y="0"/>
                  </a:lnTo>
                  <a:lnTo>
                    <a:pt x="167132" y="0"/>
                  </a:lnTo>
                  <a:lnTo>
                    <a:pt x="167132" y="20421"/>
                  </a:lnTo>
                  <a:lnTo>
                    <a:pt x="167132" y="39547"/>
                  </a:lnTo>
                  <a:lnTo>
                    <a:pt x="163817" y="42837"/>
                  </a:lnTo>
                  <a:lnTo>
                    <a:pt x="154038" y="42837"/>
                  </a:lnTo>
                  <a:lnTo>
                    <a:pt x="154038" y="17132"/>
                  </a:lnTo>
                  <a:lnTo>
                    <a:pt x="163817" y="17132"/>
                  </a:lnTo>
                  <a:lnTo>
                    <a:pt x="167132" y="20421"/>
                  </a:lnTo>
                  <a:lnTo>
                    <a:pt x="167132" y="0"/>
                  </a:lnTo>
                  <a:lnTo>
                    <a:pt x="131305" y="0"/>
                  </a:lnTo>
                  <a:lnTo>
                    <a:pt x="131305" y="98526"/>
                  </a:lnTo>
                  <a:lnTo>
                    <a:pt x="154038" y="98526"/>
                  </a:lnTo>
                  <a:lnTo>
                    <a:pt x="154038" y="59969"/>
                  </a:lnTo>
                  <a:lnTo>
                    <a:pt x="158203" y="59969"/>
                  </a:lnTo>
                  <a:lnTo>
                    <a:pt x="168414" y="98526"/>
                  </a:lnTo>
                  <a:lnTo>
                    <a:pt x="191439" y="98526"/>
                  </a:lnTo>
                  <a:close/>
                </a:path>
                <a:path w="594360" h="99060">
                  <a:moveTo>
                    <a:pt x="251434" y="0"/>
                  </a:moveTo>
                  <a:lnTo>
                    <a:pt x="195326" y="0"/>
                  </a:lnTo>
                  <a:lnTo>
                    <a:pt x="195326" y="20701"/>
                  </a:lnTo>
                  <a:lnTo>
                    <a:pt x="212013" y="20701"/>
                  </a:lnTo>
                  <a:lnTo>
                    <a:pt x="212013" y="98513"/>
                  </a:lnTo>
                  <a:lnTo>
                    <a:pt x="234746" y="98513"/>
                  </a:lnTo>
                  <a:lnTo>
                    <a:pt x="234746" y="20701"/>
                  </a:lnTo>
                  <a:lnTo>
                    <a:pt x="251434" y="20701"/>
                  </a:lnTo>
                  <a:lnTo>
                    <a:pt x="251434" y="0"/>
                  </a:lnTo>
                  <a:close/>
                </a:path>
                <a:path w="594360" h="99060">
                  <a:moveTo>
                    <a:pt x="316738" y="0"/>
                  </a:moveTo>
                  <a:lnTo>
                    <a:pt x="294017" y="0"/>
                  </a:lnTo>
                  <a:lnTo>
                    <a:pt x="294017" y="39408"/>
                  </a:lnTo>
                  <a:lnTo>
                    <a:pt x="281355" y="39408"/>
                  </a:lnTo>
                  <a:lnTo>
                    <a:pt x="281355" y="0"/>
                  </a:lnTo>
                  <a:lnTo>
                    <a:pt x="258622" y="0"/>
                  </a:lnTo>
                  <a:lnTo>
                    <a:pt x="258622" y="98513"/>
                  </a:lnTo>
                  <a:lnTo>
                    <a:pt x="281355" y="98513"/>
                  </a:lnTo>
                  <a:lnTo>
                    <a:pt x="281355" y="62115"/>
                  </a:lnTo>
                  <a:lnTo>
                    <a:pt x="294017" y="62115"/>
                  </a:lnTo>
                  <a:lnTo>
                    <a:pt x="294017" y="98513"/>
                  </a:lnTo>
                  <a:lnTo>
                    <a:pt x="316738" y="98513"/>
                  </a:lnTo>
                  <a:lnTo>
                    <a:pt x="316738" y="0"/>
                  </a:lnTo>
                  <a:close/>
                </a:path>
                <a:path w="594360" h="99060">
                  <a:moveTo>
                    <a:pt x="414858" y="0"/>
                  </a:moveTo>
                  <a:lnTo>
                    <a:pt x="396443" y="0"/>
                  </a:lnTo>
                  <a:lnTo>
                    <a:pt x="391693" y="74815"/>
                  </a:lnTo>
                  <a:lnTo>
                    <a:pt x="384937" y="0"/>
                  </a:lnTo>
                  <a:lnTo>
                    <a:pt x="355587" y="0"/>
                  </a:lnTo>
                  <a:lnTo>
                    <a:pt x="348818" y="74815"/>
                  </a:lnTo>
                  <a:lnTo>
                    <a:pt x="344081" y="0"/>
                  </a:lnTo>
                  <a:lnTo>
                    <a:pt x="323215" y="0"/>
                  </a:lnTo>
                  <a:lnTo>
                    <a:pt x="334149" y="98513"/>
                  </a:lnTo>
                  <a:lnTo>
                    <a:pt x="361772" y="98513"/>
                  </a:lnTo>
                  <a:lnTo>
                    <a:pt x="368960" y="23279"/>
                  </a:lnTo>
                  <a:lnTo>
                    <a:pt x="376301" y="98513"/>
                  </a:lnTo>
                  <a:lnTo>
                    <a:pt x="403923" y="98513"/>
                  </a:lnTo>
                  <a:lnTo>
                    <a:pt x="414858" y="0"/>
                  </a:lnTo>
                  <a:close/>
                </a:path>
                <a:path w="594360" h="99060">
                  <a:moveTo>
                    <a:pt x="469087" y="78524"/>
                  </a:moveTo>
                  <a:lnTo>
                    <a:pt x="444055" y="78524"/>
                  </a:lnTo>
                  <a:lnTo>
                    <a:pt x="444055" y="58115"/>
                  </a:lnTo>
                  <a:lnTo>
                    <a:pt x="466204" y="58115"/>
                  </a:lnTo>
                  <a:lnTo>
                    <a:pt x="466204" y="38125"/>
                  </a:lnTo>
                  <a:lnTo>
                    <a:pt x="444055" y="38125"/>
                  </a:lnTo>
                  <a:lnTo>
                    <a:pt x="444055" y="19989"/>
                  </a:lnTo>
                  <a:lnTo>
                    <a:pt x="468795" y="19989"/>
                  </a:lnTo>
                  <a:lnTo>
                    <a:pt x="468795" y="0"/>
                  </a:lnTo>
                  <a:lnTo>
                    <a:pt x="421322" y="0"/>
                  </a:lnTo>
                  <a:lnTo>
                    <a:pt x="421322" y="98513"/>
                  </a:lnTo>
                  <a:lnTo>
                    <a:pt x="469087" y="98513"/>
                  </a:lnTo>
                  <a:lnTo>
                    <a:pt x="469087" y="78524"/>
                  </a:lnTo>
                  <a:close/>
                </a:path>
                <a:path w="594360" h="99060">
                  <a:moveTo>
                    <a:pt x="532790" y="49403"/>
                  </a:moveTo>
                  <a:lnTo>
                    <a:pt x="522147" y="38836"/>
                  </a:lnTo>
                  <a:lnTo>
                    <a:pt x="501726" y="38836"/>
                  </a:lnTo>
                  <a:lnTo>
                    <a:pt x="499135" y="36271"/>
                  </a:lnTo>
                  <a:lnTo>
                    <a:pt x="499135" y="21844"/>
                  </a:lnTo>
                  <a:lnTo>
                    <a:pt x="502437" y="18567"/>
                  </a:lnTo>
                  <a:lnTo>
                    <a:pt x="506615" y="18567"/>
                  </a:lnTo>
                  <a:lnTo>
                    <a:pt x="509917" y="21844"/>
                  </a:lnTo>
                  <a:lnTo>
                    <a:pt x="509917" y="31559"/>
                  </a:lnTo>
                  <a:lnTo>
                    <a:pt x="532650" y="31559"/>
                  </a:lnTo>
                  <a:lnTo>
                    <a:pt x="532650" y="12712"/>
                  </a:lnTo>
                  <a:lnTo>
                    <a:pt x="519849" y="0"/>
                  </a:lnTo>
                  <a:lnTo>
                    <a:pt x="489204" y="0"/>
                  </a:lnTo>
                  <a:lnTo>
                    <a:pt x="476402" y="12712"/>
                  </a:lnTo>
                  <a:lnTo>
                    <a:pt x="476402" y="48691"/>
                  </a:lnTo>
                  <a:lnTo>
                    <a:pt x="487045" y="59258"/>
                  </a:lnTo>
                  <a:lnTo>
                    <a:pt x="507479" y="59258"/>
                  </a:lnTo>
                  <a:lnTo>
                    <a:pt x="510070" y="61823"/>
                  </a:lnTo>
                  <a:lnTo>
                    <a:pt x="510070" y="76669"/>
                  </a:lnTo>
                  <a:lnTo>
                    <a:pt x="506755" y="79959"/>
                  </a:lnTo>
                  <a:lnTo>
                    <a:pt x="502005" y="79959"/>
                  </a:lnTo>
                  <a:lnTo>
                    <a:pt x="498703" y="76669"/>
                  </a:lnTo>
                  <a:lnTo>
                    <a:pt x="498703" y="66967"/>
                  </a:lnTo>
                  <a:lnTo>
                    <a:pt x="475970" y="66967"/>
                  </a:lnTo>
                  <a:lnTo>
                    <a:pt x="475970" y="85813"/>
                  </a:lnTo>
                  <a:lnTo>
                    <a:pt x="488772" y="98526"/>
                  </a:lnTo>
                  <a:lnTo>
                    <a:pt x="519988" y="98526"/>
                  </a:lnTo>
                  <a:lnTo>
                    <a:pt x="532790" y="85813"/>
                  </a:lnTo>
                  <a:lnTo>
                    <a:pt x="532790" y="49403"/>
                  </a:lnTo>
                  <a:close/>
                </a:path>
                <a:path w="594360" h="99060">
                  <a:moveTo>
                    <a:pt x="594360" y="0"/>
                  </a:moveTo>
                  <a:lnTo>
                    <a:pt x="538251" y="0"/>
                  </a:lnTo>
                  <a:lnTo>
                    <a:pt x="538251" y="20701"/>
                  </a:lnTo>
                  <a:lnTo>
                    <a:pt x="554939" y="20701"/>
                  </a:lnTo>
                  <a:lnTo>
                    <a:pt x="554939" y="98513"/>
                  </a:lnTo>
                  <a:lnTo>
                    <a:pt x="577672" y="98513"/>
                  </a:lnTo>
                  <a:lnTo>
                    <a:pt x="577672" y="20701"/>
                  </a:lnTo>
                  <a:lnTo>
                    <a:pt x="594360" y="20701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4103" name="Image 264">
              <a:extLst>
                <a:ext uri="{FF2B5EF4-FFF2-40B4-BE49-F238E27FC236}">
                  <a16:creationId xmlns:a16="http://schemas.microsoft.com/office/drawing/2014/main" id="{2D936216-8885-11CA-183D-BEEFE04C139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0590" y="769951"/>
              <a:ext cx="228879" cy="67271"/>
            </a:xfrm>
            <a:prstGeom prst="rect">
              <a:avLst/>
            </a:prstGeom>
          </p:spPr>
        </p:pic>
        <p:sp>
          <p:nvSpPr>
            <p:cNvPr id="4104" name="Graphic 265">
              <a:extLst>
                <a:ext uri="{FF2B5EF4-FFF2-40B4-BE49-F238E27FC236}">
                  <a16:creationId xmlns:a16="http://schemas.microsoft.com/office/drawing/2014/main" id="{03365844-83C7-7D51-60B7-14BA8AF549EB}"/>
                </a:ext>
              </a:extLst>
            </p:cNvPr>
            <p:cNvSpPr/>
            <p:nvPr/>
          </p:nvSpPr>
          <p:spPr>
            <a:xfrm>
              <a:off x="1304121" y="683057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68" y="443179"/>
                  </a:moveTo>
                  <a:lnTo>
                    <a:pt x="411187" y="443179"/>
                  </a:lnTo>
                  <a:lnTo>
                    <a:pt x="411187" y="445960"/>
                  </a:lnTo>
                  <a:lnTo>
                    <a:pt x="414185" y="445960"/>
                  </a:lnTo>
                  <a:lnTo>
                    <a:pt x="414185" y="457034"/>
                  </a:lnTo>
                  <a:lnTo>
                    <a:pt x="417271" y="457034"/>
                  </a:lnTo>
                  <a:lnTo>
                    <a:pt x="417271" y="445960"/>
                  </a:lnTo>
                  <a:lnTo>
                    <a:pt x="420268" y="445960"/>
                  </a:lnTo>
                  <a:lnTo>
                    <a:pt x="420268" y="443179"/>
                  </a:lnTo>
                  <a:close/>
                </a:path>
                <a:path w="462280" h="457834">
                  <a:moveTo>
                    <a:pt x="436918" y="457034"/>
                  </a:moveTo>
                  <a:lnTo>
                    <a:pt x="435711" y="449414"/>
                  </a:lnTo>
                  <a:lnTo>
                    <a:pt x="434695" y="442925"/>
                  </a:lnTo>
                  <a:lnTo>
                    <a:pt x="432435" y="442925"/>
                  </a:lnTo>
                  <a:lnTo>
                    <a:pt x="428866" y="451345"/>
                  </a:lnTo>
                  <a:lnTo>
                    <a:pt x="428078" y="449414"/>
                  </a:lnTo>
                  <a:lnTo>
                    <a:pt x="425475" y="442925"/>
                  </a:lnTo>
                  <a:lnTo>
                    <a:pt x="423214" y="442925"/>
                  </a:lnTo>
                  <a:lnTo>
                    <a:pt x="420738" y="457034"/>
                  </a:lnTo>
                  <a:lnTo>
                    <a:pt x="423837" y="457034"/>
                  </a:lnTo>
                  <a:lnTo>
                    <a:pt x="425043" y="449414"/>
                  </a:lnTo>
                  <a:lnTo>
                    <a:pt x="428244" y="457212"/>
                  </a:lnTo>
                  <a:lnTo>
                    <a:pt x="429488" y="457212"/>
                  </a:lnTo>
                  <a:lnTo>
                    <a:pt x="431952" y="451345"/>
                  </a:lnTo>
                  <a:lnTo>
                    <a:pt x="432765" y="449414"/>
                  </a:lnTo>
                  <a:lnTo>
                    <a:pt x="433819" y="457034"/>
                  </a:lnTo>
                  <a:lnTo>
                    <a:pt x="436918" y="457034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806"/>
                  </a:lnTo>
                  <a:lnTo>
                    <a:pt x="118630" y="243497"/>
                  </a:lnTo>
                  <a:lnTo>
                    <a:pt x="131191" y="229539"/>
                  </a:lnTo>
                  <a:lnTo>
                    <a:pt x="160985" y="209194"/>
                  </a:lnTo>
                  <a:lnTo>
                    <a:pt x="194741" y="196456"/>
                  </a:lnTo>
                  <a:lnTo>
                    <a:pt x="231063" y="192036"/>
                  </a:lnTo>
                  <a:lnTo>
                    <a:pt x="267411" y="196456"/>
                  </a:lnTo>
                  <a:lnTo>
                    <a:pt x="301180" y="209207"/>
                  </a:lnTo>
                  <a:lnTo>
                    <a:pt x="330987" y="229565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71" y="192036"/>
                  </a:lnTo>
                  <a:lnTo>
                    <a:pt x="323672" y="177533"/>
                  </a:lnTo>
                  <a:lnTo>
                    <a:pt x="279247" y="159664"/>
                  </a:lnTo>
                  <a:lnTo>
                    <a:pt x="231063" y="153428"/>
                  </a:lnTo>
                  <a:lnTo>
                    <a:pt x="182854" y="159677"/>
                  </a:lnTo>
                  <a:lnTo>
                    <a:pt x="138404" y="177571"/>
                  </a:lnTo>
                  <a:lnTo>
                    <a:pt x="99783" y="205917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71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101" y="418757"/>
                  </a:lnTo>
                  <a:lnTo>
                    <a:pt x="426097" y="279857"/>
                  </a:lnTo>
                  <a:lnTo>
                    <a:pt x="431876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4105" name="Image 266">
              <a:extLst>
                <a:ext uri="{FF2B5EF4-FFF2-40B4-BE49-F238E27FC236}">
                  <a16:creationId xmlns:a16="http://schemas.microsoft.com/office/drawing/2014/main" id="{DBC08FD4-1FBF-C1D6-C235-87CF5CB0173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40738" y="464819"/>
              <a:ext cx="182874" cy="114833"/>
            </a:xfrm>
            <a:prstGeom prst="rect">
              <a:avLst/>
            </a:prstGeom>
          </p:spPr>
        </p:pic>
      </p:grpSp>
      <p:sp>
        <p:nvSpPr>
          <p:cNvPr id="4106" name="Rectangle 41">
            <a:extLst>
              <a:ext uri="{FF2B5EF4-FFF2-40B4-BE49-F238E27FC236}">
                <a16:creationId xmlns:a16="http://schemas.microsoft.com/office/drawing/2014/main" id="{CB33EA86-A35F-D4CB-848E-0B696FEBB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225" y="1443901"/>
            <a:ext cx="225414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3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Northwest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7" name="Rectangle 42">
            <a:extLst>
              <a:ext uri="{FF2B5EF4-FFF2-40B4-BE49-F238E27FC236}">
                <a16:creationId xmlns:a16="http://schemas.microsoft.com/office/drawing/2014/main" id="{1E6BA000-C8B5-2F3E-2248-753A29FC1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691" y="1463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56" name="Image 281">
            <a:extLst>
              <a:ext uri="{FF2B5EF4-FFF2-40B4-BE49-F238E27FC236}">
                <a16:creationId xmlns:a16="http://schemas.microsoft.com/office/drawing/2014/main" id="{8D96F8C4-91EB-A901-0C2E-B177E00B4FF5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166" y="1971132"/>
            <a:ext cx="3411318" cy="105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8" name="Group 4107">
            <a:extLst>
              <a:ext uri="{FF2B5EF4-FFF2-40B4-BE49-F238E27FC236}">
                <a16:creationId xmlns:a16="http://schemas.microsoft.com/office/drawing/2014/main" id="{5EDA6E0D-BADE-134D-3EC5-39BEA89DF0FD}"/>
              </a:ext>
            </a:extLst>
          </p:cNvPr>
          <p:cNvGrpSpPr>
            <a:grpSpLocks/>
          </p:cNvGrpSpPr>
          <p:nvPr/>
        </p:nvGrpSpPr>
        <p:grpSpPr>
          <a:xfrm>
            <a:off x="7966356" y="3262797"/>
            <a:ext cx="2768690" cy="2605632"/>
            <a:chOff x="0" y="0"/>
            <a:chExt cx="3037205" cy="3150235"/>
          </a:xfrm>
        </p:grpSpPr>
        <p:sp>
          <p:nvSpPr>
            <p:cNvPr id="4109" name="Graphic 283">
              <a:extLst>
                <a:ext uri="{FF2B5EF4-FFF2-40B4-BE49-F238E27FC236}">
                  <a16:creationId xmlns:a16="http://schemas.microsoft.com/office/drawing/2014/main" id="{D49595F4-1C10-ED71-4276-2D8E3EA86E5F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C01F3A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10" name="Graphic 284">
              <a:extLst>
                <a:ext uri="{FF2B5EF4-FFF2-40B4-BE49-F238E27FC236}">
                  <a16:creationId xmlns:a16="http://schemas.microsoft.com/office/drawing/2014/main" id="{A9C32E55-0482-52D5-FB47-E3DC7902318C}"/>
                </a:ext>
              </a:extLst>
            </p:cNvPr>
            <p:cNvSpPr/>
            <p:nvPr/>
          </p:nvSpPr>
          <p:spPr>
            <a:xfrm>
              <a:off x="1184211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11" name="Graphic 285">
              <a:extLst>
                <a:ext uri="{FF2B5EF4-FFF2-40B4-BE49-F238E27FC236}">
                  <a16:creationId xmlns:a16="http://schemas.microsoft.com/office/drawing/2014/main" id="{D9D6F5A4-0EEF-5984-2680-019C7E6CC6BD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12" name="Graphic 286">
              <a:extLst>
                <a:ext uri="{FF2B5EF4-FFF2-40B4-BE49-F238E27FC236}">
                  <a16:creationId xmlns:a16="http://schemas.microsoft.com/office/drawing/2014/main" id="{6280D961-F283-3F2C-0945-AFDE0711E185}"/>
                </a:ext>
              </a:extLst>
            </p:cNvPr>
            <p:cNvSpPr/>
            <p:nvPr/>
          </p:nvSpPr>
          <p:spPr>
            <a:xfrm>
              <a:off x="1099903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13" name="Graphic 287">
              <a:extLst>
                <a:ext uri="{FF2B5EF4-FFF2-40B4-BE49-F238E27FC236}">
                  <a16:creationId xmlns:a16="http://schemas.microsoft.com/office/drawing/2014/main" id="{FDF9362E-D029-9425-2802-4C6CAB5751F1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14" name="Graphic 288">
              <a:extLst>
                <a:ext uri="{FF2B5EF4-FFF2-40B4-BE49-F238E27FC236}">
                  <a16:creationId xmlns:a16="http://schemas.microsoft.com/office/drawing/2014/main" id="{5FDA5E0E-2397-82C6-628B-5F649387FF0B}"/>
                </a:ext>
              </a:extLst>
            </p:cNvPr>
            <p:cNvSpPr/>
            <p:nvPr/>
          </p:nvSpPr>
          <p:spPr>
            <a:xfrm>
              <a:off x="67411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16" name="Graphic 289">
              <a:extLst>
                <a:ext uri="{FF2B5EF4-FFF2-40B4-BE49-F238E27FC236}">
                  <a16:creationId xmlns:a16="http://schemas.microsoft.com/office/drawing/2014/main" id="{C2ABDB78-4185-DA45-13D8-B84AA9A8F3A4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17" name="Graphic 290">
              <a:extLst>
                <a:ext uri="{FF2B5EF4-FFF2-40B4-BE49-F238E27FC236}">
                  <a16:creationId xmlns:a16="http://schemas.microsoft.com/office/drawing/2014/main" id="{FE52D9E8-7734-2439-FA7E-B8E01E51E230}"/>
                </a:ext>
              </a:extLst>
            </p:cNvPr>
            <p:cNvSpPr/>
            <p:nvPr/>
          </p:nvSpPr>
          <p:spPr>
            <a:xfrm>
              <a:off x="717832" y="2908611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16"/>
                  </a:moveTo>
                  <a:lnTo>
                    <a:pt x="9893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42"/>
                  </a:lnTo>
                  <a:lnTo>
                    <a:pt x="13411" y="9994"/>
                  </a:lnTo>
                  <a:lnTo>
                    <a:pt x="14439" y="8216"/>
                  </a:lnTo>
                  <a:close/>
                </a:path>
                <a:path w="720090" h="147955">
                  <a:moveTo>
                    <a:pt x="35687" y="19621"/>
                  </a:moveTo>
                  <a:lnTo>
                    <a:pt x="31064" y="17208"/>
                  </a:lnTo>
                  <a:lnTo>
                    <a:pt x="26352" y="14947"/>
                  </a:lnTo>
                  <a:lnTo>
                    <a:pt x="21805" y="12395"/>
                  </a:lnTo>
                  <a:lnTo>
                    <a:pt x="20815" y="14198"/>
                  </a:lnTo>
                  <a:lnTo>
                    <a:pt x="25387" y="16751"/>
                  </a:lnTo>
                  <a:lnTo>
                    <a:pt x="30111" y="19024"/>
                  </a:lnTo>
                  <a:lnTo>
                    <a:pt x="34759" y="21450"/>
                  </a:lnTo>
                  <a:lnTo>
                    <a:pt x="35687" y="19621"/>
                  </a:lnTo>
                  <a:close/>
                </a:path>
                <a:path w="720090" h="147955">
                  <a:moveTo>
                    <a:pt x="57467" y="29972"/>
                  </a:moveTo>
                  <a:lnTo>
                    <a:pt x="43243" y="23431"/>
                  </a:lnTo>
                  <a:lnTo>
                    <a:pt x="42354" y="25285"/>
                  </a:lnTo>
                  <a:lnTo>
                    <a:pt x="56629" y="31838"/>
                  </a:lnTo>
                  <a:lnTo>
                    <a:pt x="57467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02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82" y="48374"/>
                  </a:moveTo>
                  <a:lnTo>
                    <a:pt x="97142" y="46697"/>
                  </a:lnTo>
                  <a:lnTo>
                    <a:pt x="92329" y="44665"/>
                  </a:lnTo>
                  <a:lnTo>
                    <a:pt x="87503" y="42684"/>
                  </a:lnTo>
                  <a:lnTo>
                    <a:pt x="86741" y="44589"/>
                  </a:lnTo>
                  <a:lnTo>
                    <a:pt x="91579" y="46570"/>
                  </a:lnTo>
                  <a:lnTo>
                    <a:pt x="96405" y="48602"/>
                  </a:lnTo>
                  <a:lnTo>
                    <a:pt x="101358" y="50292"/>
                  </a:lnTo>
                  <a:lnTo>
                    <a:pt x="102082" y="48374"/>
                  </a:lnTo>
                  <a:close/>
                </a:path>
                <a:path w="720090" h="147955">
                  <a:moveTo>
                    <a:pt x="124790" y="56565"/>
                  </a:moveTo>
                  <a:lnTo>
                    <a:pt x="110070" y="51257"/>
                  </a:lnTo>
                  <a:lnTo>
                    <a:pt x="109359" y="53174"/>
                  </a:lnTo>
                  <a:lnTo>
                    <a:pt x="124117" y="58496"/>
                  </a:lnTo>
                  <a:lnTo>
                    <a:pt x="124790" y="56565"/>
                  </a:lnTo>
                  <a:close/>
                </a:path>
                <a:path w="720090" h="147955">
                  <a:moveTo>
                    <a:pt x="147701" y="64173"/>
                  </a:moveTo>
                  <a:lnTo>
                    <a:pt x="132778" y="59448"/>
                  </a:lnTo>
                  <a:lnTo>
                    <a:pt x="132118" y="61391"/>
                  </a:lnTo>
                  <a:lnTo>
                    <a:pt x="147078" y="66128"/>
                  </a:lnTo>
                  <a:lnTo>
                    <a:pt x="147701" y="64173"/>
                  </a:lnTo>
                  <a:close/>
                </a:path>
                <a:path w="720090" h="147955">
                  <a:moveTo>
                    <a:pt x="170751" y="71412"/>
                  </a:moveTo>
                  <a:lnTo>
                    <a:pt x="155803" y="66713"/>
                  </a:lnTo>
                  <a:lnTo>
                    <a:pt x="155194" y="68668"/>
                  </a:lnTo>
                  <a:lnTo>
                    <a:pt x="170154" y="73380"/>
                  </a:lnTo>
                  <a:lnTo>
                    <a:pt x="170751" y="71412"/>
                  </a:lnTo>
                  <a:close/>
                </a:path>
                <a:path w="720090" h="147955">
                  <a:moveTo>
                    <a:pt x="193967" y="77978"/>
                  </a:moveTo>
                  <a:lnTo>
                    <a:pt x="178854" y="73888"/>
                  </a:lnTo>
                  <a:lnTo>
                    <a:pt x="178282" y="75857"/>
                  </a:lnTo>
                  <a:lnTo>
                    <a:pt x="193421" y="79959"/>
                  </a:lnTo>
                  <a:lnTo>
                    <a:pt x="193967" y="77978"/>
                  </a:lnTo>
                  <a:close/>
                </a:path>
                <a:path w="720090" h="147955">
                  <a:moveTo>
                    <a:pt x="217284" y="84302"/>
                  </a:moveTo>
                  <a:lnTo>
                    <a:pt x="202158" y="80200"/>
                  </a:lnTo>
                  <a:lnTo>
                    <a:pt x="201625" y="82181"/>
                  </a:lnTo>
                  <a:lnTo>
                    <a:pt x="216763" y="86283"/>
                  </a:lnTo>
                  <a:lnTo>
                    <a:pt x="217284" y="84302"/>
                  </a:lnTo>
                  <a:close/>
                </a:path>
                <a:path w="720090" h="147955">
                  <a:moveTo>
                    <a:pt x="240715" y="90093"/>
                  </a:moveTo>
                  <a:lnTo>
                    <a:pt x="225463" y="86525"/>
                  </a:lnTo>
                  <a:lnTo>
                    <a:pt x="224967" y="88506"/>
                  </a:lnTo>
                  <a:lnTo>
                    <a:pt x="240233" y="92087"/>
                  </a:lnTo>
                  <a:lnTo>
                    <a:pt x="240715" y="90093"/>
                  </a:lnTo>
                  <a:close/>
                </a:path>
                <a:path w="720090" h="147955">
                  <a:moveTo>
                    <a:pt x="264261" y="95504"/>
                  </a:moveTo>
                  <a:lnTo>
                    <a:pt x="248996" y="91998"/>
                  </a:lnTo>
                  <a:lnTo>
                    <a:pt x="248526" y="93992"/>
                  </a:lnTo>
                  <a:lnTo>
                    <a:pt x="263817" y="97497"/>
                  </a:lnTo>
                  <a:lnTo>
                    <a:pt x="264261" y="95504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34"/>
                  </a:lnTo>
                  <a:lnTo>
                    <a:pt x="277634" y="98526"/>
                  </a:lnTo>
                  <a:lnTo>
                    <a:pt x="272529" y="97396"/>
                  </a:lnTo>
                  <a:lnTo>
                    <a:pt x="272097" y="99402"/>
                  </a:lnTo>
                  <a:lnTo>
                    <a:pt x="277202" y="100520"/>
                  </a:lnTo>
                  <a:lnTo>
                    <a:pt x="282270" y="101841"/>
                  </a:lnTo>
                  <a:lnTo>
                    <a:pt x="287401" y="102806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08"/>
                  </a:moveTo>
                  <a:lnTo>
                    <a:pt x="296164" y="102387"/>
                  </a:lnTo>
                  <a:lnTo>
                    <a:pt x="295757" y="104394"/>
                  </a:lnTo>
                  <a:lnTo>
                    <a:pt x="311162" y="107315"/>
                  </a:lnTo>
                  <a:lnTo>
                    <a:pt x="311556" y="105308"/>
                  </a:lnTo>
                  <a:close/>
                </a:path>
                <a:path w="720090" h="147955">
                  <a:moveTo>
                    <a:pt x="335280" y="109804"/>
                  </a:moveTo>
                  <a:lnTo>
                    <a:pt x="319887" y="106883"/>
                  </a:lnTo>
                  <a:lnTo>
                    <a:pt x="319506" y="108902"/>
                  </a:lnTo>
                  <a:lnTo>
                    <a:pt x="334911" y="111823"/>
                  </a:lnTo>
                  <a:lnTo>
                    <a:pt x="335280" y="109804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52"/>
                  </a:lnTo>
                  <a:lnTo>
                    <a:pt x="353555" y="115265"/>
                  </a:lnTo>
                  <a:lnTo>
                    <a:pt x="358724" y="116014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46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91"/>
                  </a:lnTo>
                  <a:lnTo>
                    <a:pt x="406819" y="121246"/>
                  </a:lnTo>
                  <a:close/>
                </a:path>
                <a:path w="720090" h="147955">
                  <a:moveTo>
                    <a:pt x="430733" y="124612"/>
                  </a:moveTo>
                  <a:lnTo>
                    <a:pt x="425538" y="124091"/>
                  </a:lnTo>
                  <a:lnTo>
                    <a:pt x="420370" y="123342"/>
                  </a:lnTo>
                  <a:lnTo>
                    <a:pt x="415213" y="122516"/>
                  </a:lnTo>
                  <a:lnTo>
                    <a:pt x="414934" y="124548"/>
                  </a:lnTo>
                  <a:lnTo>
                    <a:pt x="420090" y="125374"/>
                  </a:lnTo>
                  <a:lnTo>
                    <a:pt x="425272" y="126123"/>
                  </a:lnTo>
                  <a:lnTo>
                    <a:pt x="430466" y="126657"/>
                  </a:lnTo>
                  <a:lnTo>
                    <a:pt x="430733" y="124612"/>
                  </a:lnTo>
                  <a:close/>
                </a:path>
                <a:path w="720090" h="147955">
                  <a:moveTo>
                    <a:pt x="454736" y="127393"/>
                  </a:moveTo>
                  <a:lnTo>
                    <a:pt x="439166" y="125603"/>
                  </a:lnTo>
                  <a:lnTo>
                    <a:pt x="438912" y="127635"/>
                  </a:lnTo>
                  <a:lnTo>
                    <a:pt x="454482" y="129438"/>
                  </a:lnTo>
                  <a:lnTo>
                    <a:pt x="454736" y="127393"/>
                  </a:lnTo>
                  <a:close/>
                </a:path>
                <a:path w="720090" h="147955">
                  <a:moveTo>
                    <a:pt x="478726" y="130162"/>
                  </a:moveTo>
                  <a:lnTo>
                    <a:pt x="463169" y="128358"/>
                  </a:lnTo>
                  <a:lnTo>
                    <a:pt x="462927" y="130403"/>
                  </a:lnTo>
                  <a:lnTo>
                    <a:pt x="478497" y="132207"/>
                  </a:lnTo>
                  <a:lnTo>
                    <a:pt x="478726" y="130162"/>
                  </a:lnTo>
                  <a:close/>
                </a:path>
                <a:path w="720090" h="147955">
                  <a:moveTo>
                    <a:pt x="502716" y="132943"/>
                  </a:moveTo>
                  <a:lnTo>
                    <a:pt x="487159" y="131140"/>
                  </a:lnTo>
                  <a:lnTo>
                    <a:pt x="486943" y="133184"/>
                  </a:lnTo>
                  <a:lnTo>
                    <a:pt x="502526" y="134988"/>
                  </a:lnTo>
                  <a:lnTo>
                    <a:pt x="502716" y="132943"/>
                  </a:lnTo>
                  <a:close/>
                </a:path>
                <a:path w="720090" h="147955">
                  <a:moveTo>
                    <a:pt x="526796" y="134950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6994"/>
                  </a:lnTo>
                  <a:lnTo>
                    <a:pt x="526796" y="134950"/>
                  </a:lnTo>
                  <a:close/>
                </a:path>
                <a:path w="720090" h="147955">
                  <a:moveTo>
                    <a:pt x="550875" y="136893"/>
                  </a:moveTo>
                  <a:lnTo>
                    <a:pt x="535254" y="135636"/>
                  </a:lnTo>
                  <a:lnTo>
                    <a:pt x="535076" y="137680"/>
                  </a:lnTo>
                  <a:lnTo>
                    <a:pt x="550710" y="138950"/>
                  </a:lnTo>
                  <a:lnTo>
                    <a:pt x="550875" y="136893"/>
                  </a:lnTo>
                  <a:close/>
                </a:path>
                <a:path w="720090" h="147955">
                  <a:moveTo>
                    <a:pt x="574941" y="138836"/>
                  </a:moveTo>
                  <a:lnTo>
                    <a:pt x="559320" y="137579"/>
                  </a:lnTo>
                  <a:lnTo>
                    <a:pt x="559168" y="139623"/>
                  </a:lnTo>
                  <a:lnTo>
                    <a:pt x="574802" y="140881"/>
                  </a:lnTo>
                  <a:lnTo>
                    <a:pt x="574941" y="138836"/>
                  </a:lnTo>
                  <a:close/>
                </a:path>
                <a:path w="720090" h="147955">
                  <a:moveTo>
                    <a:pt x="599033" y="140639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22"/>
                  </a:lnTo>
                  <a:lnTo>
                    <a:pt x="583272" y="141566"/>
                  </a:lnTo>
                  <a:lnTo>
                    <a:pt x="588492" y="141947"/>
                  </a:lnTo>
                  <a:lnTo>
                    <a:pt x="593686" y="142519"/>
                  </a:lnTo>
                  <a:lnTo>
                    <a:pt x="598906" y="142684"/>
                  </a:lnTo>
                  <a:lnTo>
                    <a:pt x="599033" y="140639"/>
                  </a:lnTo>
                  <a:close/>
                </a:path>
                <a:path w="720090" h="147955">
                  <a:moveTo>
                    <a:pt x="623163" y="141782"/>
                  </a:moveTo>
                  <a:lnTo>
                    <a:pt x="607517" y="141046"/>
                  </a:lnTo>
                  <a:lnTo>
                    <a:pt x="607390" y="143090"/>
                  </a:lnTo>
                  <a:lnTo>
                    <a:pt x="623049" y="143827"/>
                  </a:lnTo>
                  <a:lnTo>
                    <a:pt x="623163" y="141782"/>
                  </a:lnTo>
                  <a:close/>
                </a:path>
                <a:path w="720090" h="147955">
                  <a:moveTo>
                    <a:pt x="647306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83"/>
                  </a:lnTo>
                  <a:lnTo>
                    <a:pt x="647306" y="142925"/>
                  </a:lnTo>
                  <a:close/>
                </a:path>
                <a:path w="720090" h="147955">
                  <a:moveTo>
                    <a:pt x="671423" y="144068"/>
                  </a:moveTo>
                  <a:lnTo>
                    <a:pt x="655777" y="143332"/>
                  </a:lnTo>
                  <a:lnTo>
                    <a:pt x="655688" y="145376"/>
                  </a:lnTo>
                  <a:lnTo>
                    <a:pt x="671347" y="146126"/>
                  </a:lnTo>
                  <a:lnTo>
                    <a:pt x="671423" y="144068"/>
                  </a:lnTo>
                  <a:close/>
                </a:path>
                <a:path w="720090" h="147955">
                  <a:moveTo>
                    <a:pt x="695553" y="145135"/>
                  </a:moveTo>
                  <a:lnTo>
                    <a:pt x="679907" y="144462"/>
                  </a:lnTo>
                  <a:lnTo>
                    <a:pt x="679831" y="146519"/>
                  </a:lnTo>
                  <a:lnTo>
                    <a:pt x="695490" y="147180"/>
                  </a:lnTo>
                  <a:lnTo>
                    <a:pt x="695553" y="145135"/>
                  </a:lnTo>
                  <a:close/>
                </a:path>
                <a:path w="720090" h="147955">
                  <a:moveTo>
                    <a:pt x="719709" y="145516"/>
                  </a:moveTo>
                  <a:lnTo>
                    <a:pt x="704049" y="145275"/>
                  </a:lnTo>
                  <a:lnTo>
                    <a:pt x="703986" y="147320"/>
                  </a:lnTo>
                  <a:lnTo>
                    <a:pt x="719658" y="147561"/>
                  </a:lnTo>
                  <a:lnTo>
                    <a:pt x="719709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18" name="Graphic 291">
              <a:extLst>
                <a:ext uri="{FF2B5EF4-FFF2-40B4-BE49-F238E27FC236}">
                  <a16:creationId xmlns:a16="http://schemas.microsoft.com/office/drawing/2014/main" id="{FD359C1C-189D-127C-EC75-89992A3AFBCA}"/>
                </a:ext>
              </a:extLst>
            </p:cNvPr>
            <p:cNvSpPr/>
            <p:nvPr/>
          </p:nvSpPr>
          <p:spPr>
            <a:xfrm>
              <a:off x="1445996" y="3055449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6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19" name="Graphic 292">
              <a:extLst>
                <a:ext uri="{FF2B5EF4-FFF2-40B4-BE49-F238E27FC236}">
                  <a16:creationId xmlns:a16="http://schemas.microsoft.com/office/drawing/2014/main" id="{CC0A5286-396F-09AB-7312-B1C3D185DCB5}"/>
                </a:ext>
              </a:extLst>
            </p:cNvPr>
            <p:cNvSpPr/>
            <p:nvPr/>
          </p:nvSpPr>
          <p:spPr>
            <a:xfrm>
              <a:off x="1639255" y="2913171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46" y="139166"/>
                  </a:lnTo>
                  <a:lnTo>
                    <a:pt x="0" y="139903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81"/>
                  </a:moveTo>
                  <a:lnTo>
                    <a:pt x="39776" y="138036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81"/>
                  </a:lnTo>
                  <a:close/>
                </a:path>
                <a:path w="673100" h="142240">
                  <a:moveTo>
                    <a:pt x="64033" y="138925"/>
                  </a:moveTo>
                  <a:lnTo>
                    <a:pt x="63919" y="136893"/>
                  </a:lnTo>
                  <a:lnTo>
                    <a:pt x="48272" y="137629"/>
                  </a:lnTo>
                  <a:lnTo>
                    <a:pt x="48374" y="139674"/>
                  </a:lnTo>
                  <a:lnTo>
                    <a:pt x="64033" y="138925"/>
                  </a:lnTo>
                  <a:close/>
                </a:path>
                <a:path w="673100" h="142240">
                  <a:moveTo>
                    <a:pt x="88176" y="137693"/>
                  </a:moveTo>
                  <a:lnTo>
                    <a:pt x="88036" y="135648"/>
                  </a:lnTo>
                  <a:lnTo>
                    <a:pt x="82829" y="136093"/>
                  </a:lnTo>
                  <a:lnTo>
                    <a:pt x="77609" y="136194"/>
                  </a:lnTo>
                  <a:lnTo>
                    <a:pt x="72390" y="136486"/>
                  </a:lnTo>
                  <a:lnTo>
                    <a:pt x="72517" y="138531"/>
                  </a:lnTo>
                  <a:lnTo>
                    <a:pt x="77736" y="138239"/>
                  </a:lnTo>
                  <a:lnTo>
                    <a:pt x="82969" y="138125"/>
                  </a:lnTo>
                  <a:lnTo>
                    <a:pt x="88176" y="137693"/>
                  </a:lnTo>
                  <a:close/>
                </a:path>
                <a:path w="673100" h="142240">
                  <a:moveTo>
                    <a:pt x="112255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55" y="135750"/>
                  </a:lnTo>
                  <a:close/>
                </a:path>
                <a:path w="673100" h="142240">
                  <a:moveTo>
                    <a:pt x="136359" y="133794"/>
                  </a:moveTo>
                  <a:lnTo>
                    <a:pt x="136194" y="131762"/>
                  </a:lnTo>
                  <a:lnTo>
                    <a:pt x="120586" y="133019"/>
                  </a:lnTo>
                  <a:lnTo>
                    <a:pt x="120738" y="135064"/>
                  </a:lnTo>
                  <a:lnTo>
                    <a:pt x="136359" y="133794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46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46" y="126822"/>
                  </a:moveTo>
                  <a:lnTo>
                    <a:pt x="208305" y="124790"/>
                  </a:lnTo>
                  <a:lnTo>
                    <a:pt x="192747" y="126580"/>
                  </a:lnTo>
                  <a:lnTo>
                    <a:pt x="192963" y="128625"/>
                  </a:lnTo>
                  <a:lnTo>
                    <a:pt x="208546" y="126822"/>
                  </a:lnTo>
                  <a:close/>
                </a:path>
                <a:path w="673100" h="142240">
                  <a:moveTo>
                    <a:pt x="232562" y="124040"/>
                  </a:moveTo>
                  <a:lnTo>
                    <a:pt x="232308" y="122008"/>
                  </a:lnTo>
                  <a:lnTo>
                    <a:pt x="216738" y="123799"/>
                  </a:lnTo>
                  <a:lnTo>
                    <a:pt x="216979" y="125844"/>
                  </a:lnTo>
                  <a:lnTo>
                    <a:pt x="232562" y="124040"/>
                  </a:lnTo>
                  <a:close/>
                </a:path>
                <a:path w="673100" h="142240">
                  <a:moveTo>
                    <a:pt x="256578" y="121272"/>
                  </a:moveTo>
                  <a:lnTo>
                    <a:pt x="256298" y="119240"/>
                  </a:lnTo>
                  <a:lnTo>
                    <a:pt x="240741" y="121043"/>
                  </a:lnTo>
                  <a:lnTo>
                    <a:pt x="240995" y="123075"/>
                  </a:lnTo>
                  <a:lnTo>
                    <a:pt x="256578" y="121272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4007"/>
                  </a:moveTo>
                  <a:lnTo>
                    <a:pt x="304063" y="111988"/>
                  </a:lnTo>
                  <a:lnTo>
                    <a:pt x="288569" y="114338"/>
                  </a:lnTo>
                  <a:lnTo>
                    <a:pt x="288874" y="116370"/>
                  </a:lnTo>
                  <a:lnTo>
                    <a:pt x="304380" y="114007"/>
                  </a:lnTo>
                  <a:close/>
                </a:path>
                <a:path w="673100" h="142240">
                  <a:moveTo>
                    <a:pt x="328295" y="110375"/>
                  </a:moveTo>
                  <a:lnTo>
                    <a:pt x="327952" y="108356"/>
                  </a:lnTo>
                  <a:lnTo>
                    <a:pt x="312458" y="110718"/>
                  </a:lnTo>
                  <a:lnTo>
                    <a:pt x="312788" y="112737"/>
                  </a:lnTo>
                  <a:lnTo>
                    <a:pt x="328295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02"/>
                  </a:lnTo>
                  <a:lnTo>
                    <a:pt x="360019" y="102323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29" y="96748"/>
                  </a:moveTo>
                  <a:lnTo>
                    <a:pt x="399110" y="94742"/>
                  </a:lnTo>
                  <a:lnTo>
                    <a:pt x="394042" y="95999"/>
                  </a:lnTo>
                  <a:lnTo>
                    <a:pt x="388874" y="96812"/>
                  </a:lnTo>
                  <a:lnTo>
                    <a:pt x="383755" y="97828"/>
                  </a:lnTo>
                  <a:lnTo>
                    <a:pt x="384162" y="99834"/>
                  </a:lnTo>
                  <a:lnTo>
                    <a:pt x="389293" y="98806"/>
                  </a:lnTo>
                  <a:lnTo>
                    <a:pt x="394462" y="98005"/>
                  </a:lnTo>
                  <a:lnTo>
                    <a:pt x="399529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30" y="89331"/>
                  </a:lnTo>
                  <a:lnTo>
                    <a:pt x="407365" y="92837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65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20"/>
                  </a:moveTo>
                  <a:lnTo>
                    <a:pt x="492861" y="71551"/>
                  </a:lnTo>
                  <a:lnTo>
                    <a:pt x="477748" y="75641"/>
                  </a:lnTo>
                  <a:lnTo>
                    <a:pt x="478282" y="77622"/>
                  </a:lnTo>
                  <a:lnTo>
                    <a:pt x="493420" y="73520"/>
                  </a:lnTo>
                  <a:close/>
                </a:path>
                <a:path w="673100" h="142240">
                  <a:moveTo>
                    <a:pt x="516610" y="66662"/>
                  </a:moveTo>
                  <a:lnTo>
                    <a:pt x="516013" y="64706"/>
                  </a:lnTo>
                  <a:lnTo>
                    <a:pt x="511022" y="66243"/>
                  </a:lnTo>
                  <a:lnTo>
                    <a:pt x="506082" y="67919"/>
                  </a:lnTo>
                  <a:lnTo>
                    <a:pt x="501053" y="69329"/>
                  </a:lnTo>
                  <a:lnTo>
                    <a:pt x="501624" y="71297"/>
                  </a:lnTo>
                  <a:lnTo>
                    <a:pt x="506653" y="69888"/>
                  </a:lnTo>
                  <a:lnTo>
                    <a:pt x="511619" y="68199"/>
                  </a:lnTo>
                  <a:lnTo>
                    <a:pt x="516610" y="66662"/>
                  </a:lnTo>
                  <a:close/>
                </a:path>
                <a:path w="673100" h="142240">
                  <a:moveTo>
                    <a:pt x="539686" y="59397"/>
                  </a:moveTo>
                  <a:lnTo>
                    <a:pt x="539051" y="57454"/>
                  </a:lnTo>
                  <a:lnTo>
                    <a:pt x="524116" y="62153"/>
                  </a:lnTo>
                  <a:lnTo>
                    <a:pt x="524725" y="64109"/>
                  </a:lnTo>
                  <a:lnTo>
                    <a:pt x="539686" y="59397"/>
                  </a:lnTo>
                  <a:close/>
                </a:path>
                <a:path w="673100" h="142240">
                  <a:moveTo>
                    <a:pt x="562546" y="51511"/>
                  </a:moveTo>
                  <a:lnTo>
                    <a:pt x="561860" y="49580"/>
                  </a:lnTo>
                  <a:lnTo>
                    <a:pt x="547128" y="54889"/>
                  </a:lnTo>
                  <a:lnTo>
                    <a:pt x="547789" y="56832"/>
                  </a:lnTo>
                  <a:lnTo>
                    <a:pt x="562546" y="51511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38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30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14"/>
                  </a:moveTo>
                  <a:lnTo>
                    <a:pt x="650608" y="11798"/>
                  </a:lnTo>
                  <a:lnTo>
                    <a:pt x="636663" y="18872"/>
                  </a:lnTo>
                  <a:lnTo>
                    <a:pt x="637552" y="20726"/>
                  </a:lnTo>
                  <a:lnTo>
                    <a:pt x="651560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35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4120" name="Image 293">
              <a:extLst>
                <a:ext uri="{FF2B5EF4-FFF2-40B4-BE49-F238E27FC236}">
                  <a16:creationId xmlns:a16="http://schemas.microsoft.com/office/drawing/2014/main" id="{BA20FBE7-1082-F54B-FDAB-18217B050AB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80141" y="1034577"/>
              <a:ext cx="498287" cy="344925"/>
            </a:xfrm>
            <a:prstGeom prst="rect">
              <a:avLst/>
            </a:prstGeom>
          </p:spPr>
        </p:pic>
        <p:pic>
          <p:nvPicPr>
            <p:cNvPr id="4121" name="Image 294">
              <a:extLst>
                <a:ext uri="{FF2B5EF4-FFF2-40B4-BE49-F238E27FC236}">
                  <a16:creationId xmlns:a16="http://schemas.microsoft.com/office/drawing/2014/main" id="{D3B7FA9D-7FF0-C227-AF0E-5B7EE7AACBA7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952" y="1034359"/>
              <a:ext cx="497991" cy="344704"/>
            </a:xfrm>
            <a:prstGeom prst="rect">
              <a:avLst/>
            </a:prstGeom>
          </p:spPr>
        </p:pic>
        <p:sp>
          <p:nvSpPr>
            <p:cNvPr id="4122" name="Graphic 295">
              <a:extLst>
                <a:ext uri="{FF2B5EF4-FFF2-40B4-BE49-F238E27FC236}">
                  <a16:creationId xmlns:a16="http://schemas.microsoft.com/office/drawing/2014/main" id="{64DD7111-06FE-1A52-C6ED-A979E9BF49A3}"/>
                </a:ext>
              </a:extLst>
            </p:cNvPr>
            <p:cNvSpPr/>
            <p:nvPr/>
          </p:nvSpPr>
          <p:spPr>
            <a:xfrm>
              <a:off x="1221323" y="1177360"/>
              <a:ext cx="594360" cy="147955"/>
            </a:xfrm>
            <a:custGeom>
              <a:avLst/>
              <a:gdLst/>
              <a:ahLst/>
              <a:cxnLst/>
              <a:rect l="l" t="t" r="r" b="b"/>
              <a:pathLst>
                <a:path w="594360" h="147955">
                  <a:moveTo>
                    <a:pt x="83375" y="19037"/>
                  </a:moveTo>
                  <a:lnTo>
                    <a:pt x="64198" y="0"/>
                  </a:lnTo>
                  <a:lnTo>
                    <a:pt x="19177" y="0"/>
                  </a:lnTo>
                  <a:lnTo>
                    <a:pt x="0" y="19037"/>
                  </a:lnTo>
                  <a:lnTo>
                    <a:pt x="0" y="128511"/>
                  </a:lnTo>
                  <a:lnTo>
                    <a:pt x="19177" y="147535"/>
                  </a:lnTo>
                  <a:lnTo>
                    <a:pt x="64198" y="147535"/>
                  </a:lnTo>
                  <a:lnTo>
                    <a:pt x="83375" y="128511"/>
                  </a:lnTo>
                  <a:lnTo>
                    <a:pt x="83375" y="95580"/>
                  </a:lnTo>
                  <a:lnTo>
                    <a:pt x="49339" y="95580"/>
                  </a:lnTo>
                  <a:lnTo>
                    <a:pt x="49339" y="115900"/>
                  </a:lnTo>
                  <a:lnTo>
                    <a:pt x="44373" y="120815"/>
                  </a:lnTo>
                  <a:lnTo>
                    <a:pt x="38989" y="120815"/>
                  </a:lnTo>
                  <a:lnTo>
                    <a:pt x="34036" y="115900"/>
                  </a:lnTo>
                  <a:lnTo>
                    <a:pt x="34036" y="32715"/>
                  </a:lnTo>
                  <a:lnTo>
                    <a:pt x="38989" y="27800"/>
                  </a:lnTo>
                  <a:lnTo>
                    <a:pt x="44373" y="27800"/>
                  </a:lnTo>
                  <a:lnTo>
                    <a:pt x="49339" y="32715"/>
                  </a:lnTo>
                  <a:lnTo>
                    <a:pt x="49339" y="51968"/>
                  </a:lnTo>
                  <a:lnTo>
                    <a:pt x="83375" y="51968"/>
                  </a:lnTo>
                  <a:lnTo>
                    <a:pt x="83375" y="19037"/>
                  </a:lnTo>
                  <a:close/>
                </a:path>
                <a:path w="594360" h="147955">
                  <a:moveTo>
                    <a:pt x="186347" y="147535"/>
                  </a:moveTo>
                  <a:lnTo>
                    <a:pt x="182016" y="117602"/>
                  </a:lnTo>
                  <a:lnTo>
                    <a:pt x="178028" y="90017"/>
                  </a:lnTo>
                  <a:lnTo>
                    <a:pt x="168135" y="21590"/>
                  </a:lnTo>
                  <a:lnTo>
                    <a:pt x="165011" y="0"/>
                  </a:lnTo>
                  <a:lnTo>
                    <a:pt x="146265" y="0"/>
                  </a:lnTo>
                  <a:lnTo>
                    <a:pt x="146265" y="90017"/>
                  </a:lnTo>
                  <a:lnTo>
                    <a:pt x="131406" y="90017"/>
                  </a:lnTo>
                  <a:lnTo>
                    <a:pt x="138950" y="21590"/>
                  </a:lnTo>
                  <a:lnTo>
                    <a:pt x="146265" y="90017"/>
                  </a:lnTo>
                  <a:lnTo>
                    <a:pt x="146265" y="0"/>
                  </a:lnTo>
                  <a:lnTo>
                    <a:pt x="114388" y="0"/>
                  </a:lnTo>
                  <a:lnTo>
                    <a:pt x="93065" y="147535"/>
                  </a:lnTo>
                  <a:lnTo>
                    <a:pt x="125158" y="147535"/>
                  </a:lnTo>
                  <a:lnTo>
                    <a:pt x="128397" y="117602"/>
                  </a:lnTo>
                  <a:lnTo>
                    <a:pt x="149288" y="117602"/>
                  </a:lnTo>
                  <a:lnTo>
                    <a:pt x="152514" y="147535"/>
                  </a:lnTo>
                  <a:lnTo>
                    <a:pt x="186347" y="147535"/>
                  </a:lnTo>
                  <a:close/>
                </a:path>
                <a:path w="594360" h="147955">
                  <a:moveTo>
                    <a:pt x="286080" y="0"/>
                  </a:moveTo>
                  <a:lnTo>
                    <a:pt x="255917" y="0"/>
                  </a:lnTo>
                  <a:lnTo>
                    <a:pt x="255917" y="76339"/>
                  </a:lnTo>
                  <a:lnTo>
                    <a:pt x="228130" y="0"/>
                  </a:lnTo>
                  <a:lnTo>
                    <a:pt x="199263" y="0"/>
                  </a:lnTo>
                  <a:lnTo>
                    <a:pt x="199263" y="147535"/>
                  </a:lnTo>
                  <a:lnTo>
                    <a:pt x="229425" y="147535"/>
                  </a:lnTo>
                  <a:lnTo>
                    <a:pt x="229425" y="69494"/>
                  </a:lnTo>
                  <a:lnTo>
                    <a:pt x="256997" y="147535"/>
                  </a:lnTo>
                  <a:lnTo>
                    <a:pt x="286080" y="147535"/>
                  </a:lnTo>
                  <a:lnTo>
                    <a:pt x="286080" y="0"/>
                  </a:lnTo>
                  <a:close/>
                </a:path>
                <a:path w="594360" h="147955">
                  <a:moveTo>
                    <a:pt x="392290" y="147535"/>
                  </a:moveTo>
                  <a:lnTo>
                    <a:pt x="387959" y="117602"/>
                  </a:lnTo>
                  <a:lnTo>
                    <a:pt x="383971" y="90017"/>
                  </a:lnTo>
                  <a:lnTo>
                    <a:pt x="374078" y="21590"/>
                  </a:lnTo>
                  <a:lnTo>
                    <a:pt x="370954" y="0"/>
                  </a:lnTo>
                  <a:lnTo>
                    <a:pt x="352209" y="0"/>
                  </a:lnTo>
                  <a:lnTo>
                    <a:pt x="352209" y="90017"/>
                  </a:lnTo>
                  <a:lnTo>
                    <a:pt x="337350" y="90017"/>
                  </a:lnTo>
                  <a:lnTo>
                    <a:pt x="344893" y="21590"/>
                  </a:lnTo>
                  <a:lnTo>
                    <a:pt x="352209" y="90017"/>
                  </a:lnTo>
                  <a:lnTo>
                    <a:pt x="352209" y="0"/>
                  </a:lnTo>
                  <a:lnTo>
                    <a:pt x="320332" y="0"/>
                  </a:lnTo>
                  <a:lnTo>
                    <a:pt x="299008" y="147535"/>
                  </a:lnTo>
                  <a:lnTo>
                    <a:pt x="331101" y="147535"/>
                  </a:lnTo>
                  <a:lnTo>
                    <a:pt x="334327" y="117602"/>
                  </a:lnTo>
                  <a:lnTo>
                    <a:pt x="355231" y="117602"/>
                  </a:lnTo>
                  <a:lnTo>
                    <a:pt x="358457" y="147535"/>
                  </a:lnTo>
                  <a:lnTo>
                    <a:pt x="392290" y="147535"/>
                  </a:lnTo>
                  <a:close/>
                </a:path>
                <a:path w="594360" h="147955">
                  <a:moveTo>
                    <a:pt x="490296" y="19024"/>
                  </a:moveTo>
                  <a:lnTo>
                    <a:pt x="471131" y="0"/>
                  </a:lnTo>
                  <a:lnTo>
                    <a:pt x="456260" y="0"/>
                  </a:lnTo>
                  <a:lnTo>
                    <a:pt x="456260" y="32715"/>
                  </a:lnTo>
                  <a:lnTo>
                    <a:pt x="456260" y="114820"/>
                  </a:lnTo>
                  <a:lnTo>
                    <a:pt x="451307" y="119735"/>
                  </a:lnTo>
                  <a:lnTo>
                    <a:pt x="439242" y="119735"/>
                  </a:lnTo>
                  <a:lnTo>
                    <a:pt x="439242" y="27787"/>
                  </a:lnTo>
                  <a:lnTo>
                    <a:pt x="451307" y="27787"/>
                  </a:lnTo>
                  <a:lnTo>
                    <a:pt x="456260" y="32715"/>
                  </a:lnTo>
                  <a:lnTo>
                    <a:pt x="456260" y="0"/>
                  </a:lnTo>
                  <a:lnTo>
                    <a:pt x="405206" y="0"/>
                  </a:lnTo>
                  <a:lnTo>
                    <a:pt x="405206" y="147535"/>
                  </a:lnTo>
                  <a:lnTo>
                    <a:pt x="471131" y="147535"/>
                  </a:lnTo>
                  <a:lnTo>
                    <a:pt x="490296" y="128498"/>
                  </a:lnTo>
                  <a:lnTo>
                    <a:pt x="490296" y="119735"/>
                  </a:lnTo>
                  <a:lnTo>
                    <a:pt x="490296" y="27787"/>
                  </a:lnTo>
                  <a:lnTo>
                    <a:pt x="490296" y="19024"/>
                  </a:lnTo>
                  <a:close/>
                </a:path>
                <a:path w="594360" h="147955">
                  <a:moveTo>
                    <a:pt x="594360" y="147535"/>
                  </a:moveTo>
                  <a:lnTo>
                    <a:pt x="590029" y="117602"/>
                  </a:lnTo>
                  <a:lnTo>
                    <a:pt x="586041" y="90017"/>
                  </a:lnTo>
                  <a:lnTo>
                    <a:pt x="576148" y="21590"/>
                  </a:lnTo>
                  <a:lnTo>
                    <a:pt x="573024" y="0"/>
                  </a:lnTo>
                  <a:lnTo>
                    <a:pt x="554278" y="0"/>
                  </a:lnTo>
                  <a:lnTo>
                    <a:pt x="554278" y="90017"/>
                  </a:lnTo>
                  <a:lnTo>
                    <a:pt x="539419" y="90017"/>
                  </a:lnTo>
                  <a:lnTo>
                    <a:pt x="546963" y="21590"/>
                  </a:lnTo>
                  <a:lnTo>
                    <a:pt x="554278" y="90017"/>
                  </a:lnTo>
                  <a:lnTo>
                    <a:pt x="554278" y="0"/>
                  </a:lnTo>
                  <a:lnTo>
                    <a:pt x="522401" y="0"/>
                  </a:lnTo>
                  <a:lnTo>
                    <a:pt x="501078" y="147535"/>
                  </a:lnTo>
                  <a:lnTo>
                    <a:pt x="533171" y="147535"/>
                  </a:lnTo>
                  <a:lnTo>
                    <a:pt x="536409" y="117602"/>
                  </a:lnTo>
                  <a:lnTo>
                    <a:pt x="557301" y="117602"/>
                  </a:lnTo>
                  <a:lnTo>
                    <a:pt x="560527" y="147535"/>
                  </a:lnTo>
                  <a:lnTo>
                    <a:pt x="594360" y="147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4123" name="Image 296">
              <a:extLst>
                <a:ext uri="{FF2B5EF4-FFF2-40B4-BE49-F238E27FC236}">
                  <a16:creationId xmlns:a16="http://schemas.microsoft.com/office/drawing/2014/main" id="{4984C2E0-3772-41BB-5DE4-91697247E26D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03850" y="730970"/>
              <a:ext cx="228879" cy="67271"/>
            </a:xfrm>
            <a:prstGeom prst="rect">
              <a:avLst/>
            </a:prstGeom>
          </p:spPr>
        </p:pic>
        <p:sp>
          <p:nvSpPr>
            <p:cNvPr id="4124" name="Graphic 297">
              <a:extLst>
                <a:ext uri="{FF2B5EF4-FFF2-40B4-BE49-F238E27FC236}">
                  <a16:creationId xmlns:a16="http://schemas.microsoft.com/office/drawing/2014/main" id="{6540570E-2A7C-E092-BAC2-35A4689CB29C}"/>
                </a:ext>
              </a:extLst>
            </p:cNvPr>
            <p:cNvSpPr/>
            <p:nvPr/>
          </p:nvSpPr>
          <p:spPr>
            <a:xfrm>
              <a:off x="1287388" y="644087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66"/>
                  </a:moveTo>
                  <a:lnTo>
                    <a:pt x="411175" y="443166"/>
                  </a:lnTo>
                  <a:lnTo>
                    <a:pt x="411175" y="445947"/>
                  </a:lnTo>
                  <a:lnTo>
                    <a:pt x="414172" y="445947"/>
                  </a:lnTo>
                  <a:lnTo>
                    <a:pt x="414172" y="457022"/>
                  </a:lnTo>
                  <a:lnTo>
                    <a:pt x="417258" y="457022"/>
                  </a:lnTo>
                  <a:lnTo>
                    <a:pt x="417258" y="445947"/>
                  </a:lnTo>
                  <a:lnTo>
                    <a:pt x="420255" y="445947"/>
                  </a:lnTo>
                  <a:lnTo>
                    <a:pt x="420255" y="443166"/>
                  </a:lnTo>
                  <a:close/>
                </a:path>
                <a:path w="462280" h="457834">
                  <a:moveTo>
                    <a:pt x="436905" y="457022"/>
                  </a:moveTo>
                  <a:lnTo>
                    <a:pt x="435698" y="449402"/>
                  </a:lnTo>
                  <a:lnTo>
                    <a:pt x="434682" y="442912"/>
                  </a:lnTo>
                  <a:lnTo>
                    <a:pt x="432422" y="442912"/>
                  </a:lnTo>
                  <a:lnTo>
                    <a:pt x="428853" y="451332"/>
                  </a:lnTo>
                  <a:lnTo>
                    <a:pt x="428078" y="449402"/>
                  </a:lnTo>
                  <a:lnTo>
                    <a:pt x="425462" y="442912"/>
                  </a:lnTo>
                  <a:lnTo>
                    <a:pt x="423202" y="442912"/>
                  </a:lnTo>
                  <a:lnTo>
                    <a:pt x="420725" y="457022"/>
                  </a:lnTo>
                  <a:lnTo>
                    <a:pt x="423824" y="457022"/>
                  </a:lnTo>
                  <a:lnTo>
                    <a:pt x="425030" y="449402"/>
                  </a:lnTo>
                  <a:lnTo>
                    <a:pt x="428231" y="457200"/>
                  </a:lnTo>
                  <a:lnTo>
                    <a:pt x="429475" y="457200"/>
                  </a:lnTo>
                  <a:lnTo>
                    <a:pt x="431939" y="451332"/>
                  </a:lnTo>
                  <a:lnTo>
                    <a:pt x="432752" y="449402"/>
                  </a:lnTo>
                  <a:lnTo>
                    <a:pt x="433806" y="457022"/>
                  </a:lnTo>
                  <a:lnTo>
                    <a:pt x="436905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56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806"/>
                  </a:lnTo>
                  <a:lnTo>
                    <a:pt x="118618" y="243497"/>
                  </a:lnTo>
                  <a:lnTo>
                    <a:pt x="131178" y="229527"/>
                  </a:lnTo>
                  <a:lnTo>
                    <a:pt x="160985" y="209181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398" y="196443"/>
                  </a:lnTo>
                  <a:lnTo>
                    <a:pt x="301167" y="209194"/>
                  </a:lnTo>
                  <a:lnTo>
                    <a:pt x="330987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34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58"/>
                  </a:lnTo>
                  <a:lnTo>
                    <a:pt x="99783" y="205905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4125" name="Image 298">
              <a:extLst>
                <a:ext uri="{FF2B5EF4-FFF2-40B4-BE49-F238E27FC236}">
                  <a16:creationId xmlns:a16="http://schemas.microsoft.com/office/drawing/2014/main" id="{EAC5C5B6-4AA8-5C02-3E6A-AA1B53220A75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3998" y="425838"/>
              <a:ext cx="182874" cy="114833"/>
            </a:xfrm>
            <a:prstGeom prst="rect">
              <a:avLst/>
            </a:prstGeom>
          </p:spPr>
        </p:pic>
      </p:grpSp>
      <p:sp>
        <p:nvSpPr>
          <p:cNvPr id="4126" name="Rectangle 61">
            <a:extLst>
              <a:ext uri="{FF2B5EF4-FFF2-40B4-BE49-F238E27FC236}">
                <a16:creationId xmlns:a16="http://schemas.microsoft.com/office/drawing/2014/main" id="{0C88A3F7-8069-CF75-98D0-B8C4C28F9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166" y="16611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Canada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27" name="Rectangle 62">
            <a:extLst>
              <a:ext uri="{FF2B5EF4-FFF2-40B4-BE49-F238E27FC236}">
                <a16:creationId xmlns:a16="http://schemas.microsoft.com/office/drawing/2014/main" id="{9079BF39-3ECD-1149-D331-C43E4830D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658" y="15473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54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7B62-8446-8151-ABFB-F0838959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MLB Classic T-Shirts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C2485-6067-A6B4-FCFF-EECB4BFBB9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  <a:p>
            <a:endParaRPr lang="en-US" dirty="0"/>
          </a:p>
        </p:txBody>
      </p:sp>
      <p:pic>
        <p:nvPicPr>
          <p:cNvPr id="5139" name="Image 314">
            <a:extLst>
              <a:ext uri="{FF2B5EF4-FFF2-40B4-BE49-F238E27FC236}">
                <a16:creationId xmlns:a16="http://schemas.microsoft.com/office/drawing/2014/main" id="{5AA3174D-C12B-41AA-28A1-FE2E5F4E7DE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0" y="2337528"/>
            <a:ext cx="3144842" cy="7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41C81A4-F295-E266-A895-F904EDDFEE89}"/>
              </a:ext>
            </a:extLst>
          </p:cNvPr>
          <p:cNvGrpSpPr>
            <a:grpSpLocks/>
          </p:cNvGrpSpPr>
          <p:nvPr/>
        </p:nvGrpSpPr>
        <p:grpSpPr>
          <a:xfrm>
            <a:off x="1051510" y="3432658"/>
            <a:ext cx="2512998" cy="2559602"/>
            <a:chOff x="0" y="0"/>
            <a:chExt cx="3037205" cy="3150235"/>
          </a:xfrm>
        </p:grpSpPr>
        <p:sp>
          <p:nvSpPr>
            <p:cNvPr id="5" name="Graphic 316">
              <a:extLst>
                <a:ext uri="{FF2B5EF4-FFF2-40B4-BE49-F238E27FC236}">
                  <a16:creationId xmlns:a16="http://schemas.microsoft.com/office/drawing/2014/main" id="{EC6D1D5D-E23E-97DA-AA6B-9E01EF35097B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C01F3A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Graphic 317">
              <a:extLst>
                <a:ext uri="{FF2B5EF4-FFF2-40B4-BE49-F238E27FC236}">
                  <a16:creationId xmlns:a16="http://schemas.microsoft.com/office/drawing/2014/main" id="{1C5B8E9B-D347-BFB4-C82F-DFF979708ADA}"/>
                </a:ext>
              </a:extLst>
            </p:cNvPr>
            <p:cNvSpPr/>
            <p:nvPr/>
          </p:nvSpPr>
          <p:spPr>
            <a:xfrm>
              <a:off x="1184210" y="4761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318">
              <a:extLst>
                <a:ext uri="{FF2B5EF4-FFF2-40B4-BE49-F238E27FC236}">
                  <a16:creationId xmlns:a16="http://schemas.microsoft.com/office/drawing/2014/main" id="{86D65714-6AC7-9DFE-2DFB-A573BB3666BB}"/>
                </a:ext>
              </a:extLst>
            </p:cNvPr>
            <p:cNvSpPr/>
            <p:nvPr/>
          </p:nvSpPr>
          <p:spPr>
            <a:xfrm>
              <a:off x="1184214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Graphic 319">
              <a:extLst>
                <a:ext uri="{FF2B5EF4-FFF2-40B4-BE49-F238E27FC236}">
                  <a16:creationId xmlns:a16="http://schemas.microsoft.com/office/drawing/2014/main" id="{28339662-5BE9-6B2B-3D79-ED6E01C42D2A}"/>
                </a:ext>
              </a:extLst>
            </p:cNvPr>
            <p:cNvSpPr/>
            <p:nvPr/>
          </p:nvSpPr>
          <p:spPr>
            <a:xfrm>
              <a:off x="1099903" y="4761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Graphic 320">
              <a:extLst>
                <a:ext uri="{FF2B5EF4-FFF2-40B4-BE49-F238E27FC236}">
                  <a16:creationId xmlns:a16="http://schemas.microsoft.com/office/drawing/2014/main" id="{321FCC59-5086-41E3-0A29-A7ABF805C3CC}"/>
                </a:ext>
              </a:extLst>
            </p:cNvPr>
            <p:cNvSpPr/>
            <p:nvPr/>
          </p:nvSpPr>
          <p:spPr>
            <a:xfrm>
              <a:off x="2302975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Graphic 321">
              <a:extLst>
                <a:ext uri="{FF2B5EF4-FFF2-40B4-BE49-F238E27FC236}">
                  <a16:creationId xmlns:a16="http://schemas.microsoft.com/office/drawing/2014/main" id="{1116AE28-5C36-C927-4237-0BA5D56E0C3B}"/>
                </a:ext>
              </a:extLst>
            </p:cNvPr>
            <p:cNvSpPr/>
            <p:nvPr/>
          </p:nvSpPr>
          <p:spPr>
            <a:xfrm>
              <a:off x="67411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Graphic 322">
              <a:extLst>
                <a:ext uri="{FF2B5EF4-FFF2-40B4-BE49-F238E27FC236}">
                  <a16:creationId xmlns:a16="http://schemas.microsoft.com/office/drawing/2014/main" id="{F9F37AD6-5701-02EB-3494-13A10584D116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Graphic 323">
              <a:extLst>
                <a:ext uri="{FF2B5EF4-FFF2-40B4-BE49-F238E27FC236}">
                  <a16:creationId xmlns:a16="http://schemas.microsoft.com/office/drawing/2014/main" id="{D4DD1D85-A4C0-CF8C-9A38-1E59F5F81663}"/>
                </a:ext>
              </a:extLst>
            </p:cNvPr>
            <p:cNvSpPr/>
            <p:nvPr/>
          </p:nvSpPr>
          <p:spPr>
            <a:xfrm>
              <a:off x="717832" y="2908618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16"/>
                  </a:moveTo>
                  <a:lnTo>
                    <a:pt x="9880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42"/>
                  </a:lnTo>
                  <a:lnTo>
                    <a:pt x="13411" y="9994"/>
                  </a:lnTo>
                  <a:lnTo>
                    <a:pt x="14439" y="8216"/>
                  </a:lnTo>
                  <a:close/>
                </a:path>
                <a:path w="720090" h="147955">
                  <a:moveTo>
                    <a:pt x="35674" y="19621"/>
                  </a:moveTo>
                  <a:lnTo>
                    <a:pt x="31064" y="17208"/>
                  </a:lnTo>
                  <a:lnTo>
                    <a:pt x="26352" y="14947"/>
                  </a:lnTo>
                  <a:lnTo>
                    <a:pt x="21805" y="12395"/>
                  </a:lnTo>
                  <a:lnTo>
                    <a:pt x="20815" y="14198"/>
                  </a:lnTo>
                  <a:lnTo>
                    <a:pt x="25387" y="16751"/>
                  </a:lnTo>
                  <a:lnTo>
                    <a:pt x="30111" y="19024"/>
                  </a:lnTo>
                  <a:lnTo>
                    <a:pt x="34759" y="21450"/>
                  </a:lnTo>
                  <a:lnTo>
                    <a:pt x="35674" y="19621"/>
                  </a:lnTo>
                  <a:close/>
                </a:path>
                <a:path w="720090" h="147955">
                  <a:moveTo>
                    <a:pt x="57467" y="29972"/>
                  </a:moveTo>
                  <a:lnTo>
                    <a:pt x="43243" y="23431"/>
                  </a:lnTo>
                  <a:lnTo>
                    <a:pt x="42354" y="25285"/>
                  </a:lnTo>
                  <a:lnTo>
                    <a:pt x="56629" y="31838"/>
                  </a:lnTo>
                  <a:lnTo>
                    <a:pt x="57467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02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82" y="48374"/>
                  </a:moveTo>
                  <a:lnTo>
                    <a:pt x="97142" y="46697"/>
                  </a:lnTo>
                  <a:lnTo>
                    <a:pt x="92329" y="44653"/>
                  </a:lnTo>
                  <a:lnTo>
                    <a:pt x="87503" y="42684"/>
                  </a:lnTo>
                  <a:lnTo>
                    <a:pt x="86741" y="44589"/>
                  </a:lnTo>
                  <a:lnTo>
                    <a:pt x="91579" y="46570"/>
                  </a:lnTo>
                  <a:lnTo>
                    <a:pt x="96405" y="48602"/>
                  </a:lnTo>
                  <a:lnTo>
                    <a:pt x="101358" y="50292"/>
                  </a:lnTo>
                  <a:lnTo>
                    <a:pt x="102082" y="48374"/>
                  </a:lnTo>
                  <a:close/>
                </a:path>
                <a:path w="720090" h="147955">
                  <a:moveTo>
                    <a:pt x="124802" y="56565"/>
                  </a:moveTo>
                  <a:lnTo>
                    <a:pt x="110070" y="51257"/>
                  </a:lnTo>
                  <a:lnTo>
                    <a:pt x="109359" y="53174"/>
                  </a:lnTo>
                  <a:lnTo>
                    <a:pt x="124117" y="58496"/>
                  </a:lnTo>
                  <a:lnTo>
                    <a:pt x="124802" y="56565"/>
                  </a:lnTo>
                  <a:close/>
                </a:path>
                <a:path w="720090" h="147955">
                  <a:moveTo>
                    <a:pt x="147701" y="64160"/>
                  </a:moveTo>
                  <a:lnTo>
                    <a:pt x="132778" y="59436"/>
                  </a:lnTo>
                  <a:lnTo>
                    <a:pt x="132118" y="61379"/>
                  </a:lnTo>
                  <a:lnTo>
                    <a:pt x="147078" y="66116"/>
                  </a:lnTo>
                  <a:lnTo>
                    <a:pt x="147701" y="64160"/>
                  </a:lnTo>
                  <a:close/>
                </a:path>
                <a:path w="720090" h="147955">
                  <a:moveTo>
                    <a:pt x="170738" y="71412"/>
                  </a:moveTo>
                  <a:lnTo>
                    <a:pt x="155803" y="66713"/>
                  </a:lnTo>
                  <a:lnTo>
                    <a:pt x="155181" y="68668"/>
                  </a:lnTo>
                  <a:lnTo>
                    <a:pt x="170141" y="73380"/>
                  </a:lnTo>
                  <a:lnTo>
                    <a:pt x="170738" y="71412"/>
                  </a:lnTo>
                  <a:close/>
                </a:path>
                <a:path w="720090" h="147955">
                  <a:moveTo>
                    <a:pt x="193967" y="77965"/>
                  </a:moveTo>
                  <a:lnTo>
                    <a:pt x="178854" y="73875"/>
                  </a:lnTo>
                  <a:lnTo>
                    <a:pt x="178282" y="75844"/>
                  </a:lnTo>
                  <a:lnTo>
                    <a:pt x="193421" y="79946"/>
                  </a:lnTo>
                  <a:lnTo>
                    <a:pt x="193967" y="77965"/>
                  </a:lnTo>
                  <a:close/>
                </a:path>
                <a:path w="720090" h="147955">
                  <a:moveTo>
                    <a:pt x="217271" y="84289"/>
                  </a:moveTo>
                  <a:lnTo>
                    <a:pt x="202158" y="80187"/>
                  </a:lnTo>
                  <a:lnTo>
                    <a:pt x="201625" y="82169"/>
                  </a:lnTo>
                  <a:lnTo>
                    <a:pt x="216763" y="86271"/>
                  </a:lnTo>
                  <a:lnTo>
                    <a:pt x="217271" y="84289"/>
                  </a:lnTo>
                  <a:close/>
                </a:path>
                <a:path w="720090" h="147955">
                  <a:moveTo>
                    <a:pt x="240715" y="90093"/>
                  </a:moveTo>
                  <a:lnTo>
                    <a:pt x="225475" y="86525"/>
                  </a:lnTo>
                  <a:lnTo>
                    <a:pt x="224967" y="88506"/>
                  </a:lnTo>
                  <a:lnTo>
                    <a:pt x="240233" y="92087"/>
                  </a:lnTo>
                  <a:lnTo>
                    <a:pt x="240715" y="90093"/>
                  </a:lnTo>
                  <a:close/>
                </a:path>
                <a:path w="720090" h="147955">
                  <a:moveTo>
                    <a:pt x="264261" y="95504"/>
                  </a:moveTo>
                  <a:lnTo>
                    <a:pt x="248996" y="91998"/>
                  </a:lnTo>
                  <a:lnTo>
                    <a:pt x="248526" y="93992"/>
                  </a:lnTo>
                  <a:lnTo>
                    <a:pt x="263817" y="97497"/>
                  </a:lnTo>
                  <a:lnTo>
                    <a:pt x="264261" y="95504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34"/>
                  </a:lnTo>
                  <a:lnTo>
                    <a:pt x="277634" y="98526"/>
                  </a:lnTo>
                  <a:lnTo>
                    <a:pt x="272529" y="97396"/>
                  </a:lnTo>
                  <a:lnTo>
                    <a:pt x="272097" y="99402"/>
                  </a:lnTo>
                  <a:lnTo>
                    <a:pt x="277202" y="100520"/>
                  </a:lnTo>
                  <a:lnTo>
                    <a:pt x="282270" y="101841"/>
                  </a:lnTo>
                  <a:lnTo>
                    <a:pt x="287401" y="102806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08"/>
                  </a:moveTo>
                  <a:lnTo>
                    <a:pt x="296164" y="102387"/>
                  </a:lnTo>
                  <a:lnTo>
                    <a:pt x="295757" y="104394"/>
                  </a:lnTo>
                  <a:lnTo>
                    <a:pt x="311162" y="107315"/>
                  </a:lnTo>
                  <a:lnTo>
                    <a:pt x="311556" y="105308"/>
                  </a:lnTo>
                  <a:close/>
                </a:path>
                <a:path w="720090" h="147955">
                  <a:moveTo>
                    <a:pt x="335280" y="109816"/>
                  </a:moveTo>
                  <a:lnTo>
                    <a:pt x="319887" y="106895"/>
                  </a:lnTo>
                  <a:lnTo>
                    <a:pt x="319506" y="108902"/>
                  </a:lnTo>
                  <a:lnTo>
                    <a:pt x="334911" y="111823"/>
                  </a:lnTo>
                  <a:lnTo>
                    <a:pt x="335280" y="109816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52"/>
                  </a:lnTo>
                  <a:lnTo>
                    <a:pt x="353555" y="115265"/>
                  </a:lnTo>
                  <a:lnTo>
                    <a:pt x="358724" y="116014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30" y="117627"/>
                  </a:moveTo>
                  <a:lnTo>
                    <a:pt x="367449" y="115265"/>
                  </a:lnTo>
                  <a:lnTo>
                    <a:pt x="367118" y="117297"/>
                  </a:lnTo>
                  <a:lnTo>
                    <a:pt x="382625" y="119646"/>
                  </a:lnTo>
                  <a:lnTo>
                    <a:pt x="382930" y="117627"/>
                  </a:lnTo>
                  <a:close/>
                </a:path>
                <a:path w="720090" h="147955">
                  <a:moveTo>
                    <a:pt x="406819" y="121234"/>
                  </a:moveTo>
                  <a:lnTo>
                    <a:pt x="391337" y="118884"/>
                  </a:lnTo>
                  <a:lnTo>
                    <a:pt x="391033" y="120916"/>
                  </a:lnTo>
                  <a:lnTo>
                    <a:pt x="406539" y="123266"/>
                  </a:lnTo>
                  <a:lnTo>
                    <a:pt x="406819" y="121234"/>
                  </a:lnTo>
                  <a:close/>
                </a:path>
                <a:path w="720090" h="147955">
                  <a:moveTo>
                    <a:pt x="430733" y="124612"/>
                  </a:moveTo>
                  <a:lnTo>
                    <a:pt x="425538" y="124091"/>
                  </a:lnTo>
                  <a:lnTo>
                    <a:pt x="420370" y="123342"/>
                  </a:lnTo>
                  <a:lnTo>
                    <a:pt x="415213" y="122516"/>
                  </a:lnTo>
                  <a:lnTo>
                    <a:pt x="414934" y="124548"/>
                  </a:lnTo>
                  <a:lnTo>
                    <a:pt x="420090" y="125374"/>
                  </a:lnTo>
                  <a:lnTo>
                    <a:pt x="425272" y="126123"/>
                  </a:lnTo>
                  <a:lnTo>
                    <a:pt x="430466" y="126657"/>
                  </a:lnTo>
                  <a:lnTo>
                    <a:pt x="430733" y="124612"/>
                  </a:lnTo>
                  <a:close/>
                </a:path>
                <a:path w="720090" h="147955">
                  <a:moveTo>
                    <a:pt x="454736" y="127381"/>
                  </a:moveTo>
                  <a:lnTo>
                    <a:pt x="439166" y="125590"/>
                  </a:lnTo>
                  <a:lnTo>
                    <a:pt x="438912" y="127622"/>
                  </a:lnTo>
                  <a:lnTo>
                    <a:pt x="454482" y="129425"/>
                  </a:lnTo>
                  <a:lnTo>
                    <a:pt x="454736" y="127381"/>
                  </a:lnTo>
                  <a:close/>
                </a:path>
                <a:path w="720090" h="147955">
                  <a:moveTo>
                    <a:pt x="478726" y="130149"/>
                  </a:moveTo>
                  <a:lnTo>
                    <a:pt x="463169" y="128358"/>
                  </a:lnTo>
                  <a:lnTo>
                    <a:pt x="462927" y="130390"/>
                  </a:lnTo>
                  <a:lnTo>
                    <a:pt x="478510" y="132194"/>
                  </a:lnTo>
                  <a:lnTo>
                    <a:pt x="478726" y="130149"/>
                  </a:lnTo>
                  <a:close/>
                </a:path>
                <a:path w="720090" h="147955">
                  <a:moveTo>
                    <a:pt x="502716" y="132930"/>
                  </a:moveTo>
                  <a:lnTo>
                    <a:pt x="487159" y="131127"/>
                  </a:lnTo>
                  <a:lnTo>
                    <a:pt x="486943" y="133172"/>
                  </a:lnTo>
                  <a:lnTo>
                    <a:pt x="502526" y="134975"/>
                  </a:lnTo>
                  <a:lnTo>
                    <a:pt x="502716" y="132930"/>
                  </a:lnTo>
                  <a:close/>
                </a:path>
                <a:path w="720090" h="147955">
                  <a:moveTo>
                    <a:pt x="526796" y="134950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05" y="136994"/>
                  </a:lnTo>
                  <a:lnTo>
                    <a:pt x="526796" y="134950"/>
                  </a:lnTo>
                  <a:close/>
                </a:path>
                <a:path w="720090" h="147955">
                  <a:moveTo>
                    <a:pt x="550875" y="136893"/>
                  </a:moveTo>
                  <a:lnTo>
                    <a:pt x="535254" y="135636"/>
                  </a:lnTo>
                  <a:lnTo>
                    <a:pt x="535076" y="137680"/>
                  </a:lnTo>
                  <a:lnTo>
                    <a:pt x="550710" y="138950"/>
                  </a:lnTo>
                  <a:lnTo>
                    <a:pt x="550875" y="136893"/>
                  </a:lnTo>
                  <a:close/>
                </a:path>
                <a:path w="720090" h="147955">
                  <a:moveTo>
                    <a:pt x="574954" y="138836"/>
                  </a:moveTo>
                  <a:lnTo>
                    <a:pt x="559333" y="137579"/>
                  </a:lnTo>
                  <a:lnTo>
                    <a:pt x="559181" y="139623"/>
                  </a:lnTo>
                  <a:lnTo>
                    <a:pt x="574802" y="140881"/>
                  </a:lnTo>
                  <a:lnTo>
                    <a:pt x="574954" y="138836"/>
                  </a:lnTo>
                  <a:close/>
                </a:path>
                <a:path w="720090" h="147955">
                  <a:moveTo>
                    <a:pt x="599033" y="140639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22"/>
                  </a:lnTo>
                  <a:lnTo>
                    <a:pt x="583272" y="141566"/>
                  </a:lnTo>
                  <a:lnTo>
                    <a:pt x="588479" y="141935"/>
                  </a:lnTo>
                  <a:lnTo>
                    <a:pt x="593686" y="142519"/>
                  </a:lnTo>
                  <a:lnTo>
                    <a:pt x="598906" y="142684"/>
                  </a:lnTo>
                  <a:lnTo>
                    <a:pt x="599033" y="140639"/>
                  </a:lnTo>
                  <a:close/>
                </a:path>
                <a:path w="720090" h="147955">
                  <a:moveTo>
                    <a:pt x="623163" y="141782"/>
                  </a:moveTo>
                  <a:lnTo>
                    <a:pt x="607517" y="141046"/>
                  </a:lnTo>
                  <a:lnTo>
                    <a:pt x="607390" y="143090"/>
                  </a:lnTo>
                  <a:lnTo>
                    <a:pt x="623049" y="143827"/>
                  </a:lnTo>
                  <a:lnTo>
                    <a:pt x="623163" y="141782"/>
                  </a:lnTo>
                  <a:close/>
                </a:path>
                <a:path w="720090" h="147955">
                  <a:moveTo>
                    <a:pt x="647306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70"/>
                  </a:lnTo>
                  <a:lnTo>
                    <a:pt x="647306" y="142925"/>
                  </a:lnTo>
                  <a:close/>
                </a:path>
                <a:path w="720090" h="147955">
                  <a:moveTo>
                    <a:pt x="671423" y="144068"/>
                  </a:moveTo>
                  <a:lnTo>
                    <a:pt x="655777" y="143332"/>
                  </a:lnTo>
                  <a:lnTo>
                    <a:pt x="655688" y="145376"/>
                  </a:lnTo>
                  <a:lnTo>
                    <a:pt x="671347" y="146126"/>
                  </a:lnTo>
                  <a:lnTo>
                    <a:pt x="671423" y="144068"/>
                  </a:lnTo>
                  <a:close/>
                </a:path>
                <a:path w="720090" h="147955">
                  <a:moveTo>
                    <a:pt x="695553" y="145135"/>
                  </a:moveTo>
                  <a:lnTo>
                    <a:pt x="679907" y="144462"/>
                  </a:lnTo>
                  <a:lnTo>
                    <a:pt x="679831" y="146519"/>
                  </a:lnTo>
                  <a:lnTo>
                    <a:pt x="695490" y="147180"/>
                  </a:lnTo>
                  <a:lnTo>
                    <a:pt x="695553" y="145135"/>
                  </a:lnTo>
                  <a:close/>
                </a:path>
                <a:path w="720090" h="147955">
                  <a:moveTo>
                    <a:pt x="719709" y="145503"/>
                  </a:moveTo>
                  <a:lnTo>
                    <a:pt x="704049" y="145262"/>
                  </a:lnTo>
                  <a:lnTo>
                    <a:pt x="703986" y="147307"/>
                  </a:lnTo>
                  <a:lnTo>
                    <a:pt x="719658" y="147548"/>
                  </a:lnTo>
                  <a:lnTo>
                    <a:pt x="719709" y="145503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Graphic 324">
              <a:extLst>
                <a:ext uri="{FF2B5EF4-FFF2-40B4-BE49-F238E27FC236}">
                  <a16:creationId xmlns:a16="http://schemas.microsoft.com/office/drawing/2014/main" id="{636EC526-E940-164D-2136-78C250AD11B4}"/>
                </a:ext>
              </a:extLst>
            </p:cNvPr>
            <p:cNvSpPr/>
            <p:nvPr/>
          </p:nvSpPr>
          <p:spPr>
            <a:xfrm>
              <a:off x="1445995" y="3055447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Graphic 325">
              <a:extLst>
                <a:ext uri="{FF2B5EF4-FFF2-40B4-BE49-F238E27FC236}">
                  <a16:creationId xmlns:a16="http://schemas.microsoft.com/office/drawing/2014/main" id="{AFB3D9F4-C80B-2599-2C5B-3C4E01B416CC}"/>
                </a:ext>
              </a:extLst>
            </p:cNvPr>
            <p:cNvSpPr/>
            <p:nvPr/>
          </p:nvSpPr>
          <p:spPr>
            <a:xfrm>
              <a:off x="1639255" y="2913177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03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81"/>
                  </a:moveTo>
                  <a:lnTo>
                    <a:pt x="39776" y="138036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81"/>
                  </a:lnTo>
                  <a:close/>
                </a:path>
                <a:path w="673100" h="142240">
                  <a:moveTo>
                    <a:pt x="64033" y="138925"/>
                  </a:moveTo>
                  <a:lnTo>
                    <a:pt x="63919" y="136880"/>
                  </a:lnTo>
                  <a:lnTo>
                    <a:pt x="48272" y="137629"/>
                  </a:lnTo>
                  <a:lnTo>
                    <a:pt x="48374" y="139674"/>
                  </a:lnTo>
                  <a:lnTo>
                    <a:pt x="64033" y="138925"/>
                  </a:lnTo>
                  <a:close/>
                </a:path>
                <a:path w="673100" h="142240">
                  <a:moveTo>
                    <a:pt x="88176" y="137693"/>
                  </a:moveTo>
                  <a:lnTo>
                    <a:pt x="88036" y="135648"/>
                  </a:lnTo>
                  <a:lnTo>
                    <a:pt x="82829" y="136093"/>
                  </a:lnTo>
                  <a:lnTo>
                    <a:pt x="77609" y="136194"/>
                  </a:lnTo>
                  <a:lnTo>
                    <a:pt x="72390" y="136486"/>
                  </a:lnTo>
                  <a:lnTo>
                    <a:pt x="72517" y="138531"/>
                  </a:lnTo>
                  <a:lnTo>
                    <a:pt x="77736" y="138239"/>
                  </a:lnTo>
                  <a:lnTo>
                    <a:pt x="82969" y="138125"/>
                  </a:lnTo>
                  <a:lnTo>
                    <a:pt x="88176" y="137693"/>
                  </a:lnTo>
                  <a:close/>
                </a:path>
                <a:path w="673100" h="142240">
                  <a:moveTo>
                    <a:pt x="112255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55" y="135750"/>
                  </a:lnTo>
                  <a:close/>
                </a:path>
                <a:path w="673100" h="142240">
                  <a:moveTo>
                    <a:pt x="136372" y="133794"/>
                  </a:moveTo>
                  <a:lnTo>
                    <a:pt x="136194" y="131762"/>
                  </a:lnTo>
                  <a:lnTo>
                    <a:pt x="120586" y="133019"/>
                  </a:lnTo>
                  <a:lnTo>
                    <a:pt x="120738" y="135064"/>
                  </a:lnTo>
                  <a:lnTo>
                    <a:pt x="136372" y="133794"/>
                  </a:lnTo>
                  <a:close/>
                </a:path>
                <a:path w="673100" h="142240">
                  <a:moveTo>
                    <a:pt x="160451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51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46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46" y="126809"/>
                  </a:moveTo>
                  <a:lnTo>
                    <a:pt x="208305" y="124777"/>
                  </a:lnTo>
                  <a:lnTo>
                    <a:pt x="192747" y="126568"/>
                  </a:lnTo>
                  <a:lnTo>
                    <a:pt x="192963" y="128612"/>
                  </a:lnTo>
                  <a:lnTo>
                    <a:pt x="208546" y="126809"/>
                  </a:lnTo>
                  <a:close/>
                </a:path>
                <a:path w="673100" h="142240">
                  <a:moveTo>
                    <a:pt x="232562" y="124028"/>
                  </a:moveTo>
                  <a:lnTo>
                    <a:pt x="232308" y="121996"/>
                  </a:lnTo>
                  <a:lnTo>
                    <a:pt x="216738" y="123799"/>
                  </a:lnTo>
                  <a:lnTo>
                    <a:pt x="216979" y="125831"/>
                  </a:lnTo>
                  <a:lnTo>
                    <a:pt x="232562" y="124028"/>
                  </a:lnTo>
                  <a:close/>
                </a:path>
                <a:path w="673100" h="142240">
                  <a:moveTo>
                    <a:pt x="256565" y="121259"/>
                  </a:moveTo>
                  <a:lnTo>
                    <a:pt x="256298" y="119227"/>
                  </a:lnTo>
                  <a:lnTo>
                    <a:pt x="240728" y="121031"/>
                  </a:lnTo>
                  <a:lnTo>
                    <a:pt x="240995" y="123063"/>
                  </a:lnTo>
                  <a:lnTo>
                    <a:pt x="256565" y="121259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3995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3995"/>
                  </a:lnTo>
                  <a:close/>
                </a:path>
                <a:path w="673100" h="142240">
                  <a:moveTo>
                    <a:pt x="328295" y="110375"/>
                  </a:moveTo>
                  <a:lnTo>
                    <a:pt x="327952" y="108356"/>
                  </a:lnTo>
                  <a:lnTo>
                    <a:pt x="312458" y="110705"/>
                  </a:lnTo>
                  <a:lnTo>
                    <a:pt x="312788" y="112737"/>
                  </a:lnTo>
                  <a:lnTo>
                    <a:pt x="328295" y="110375"/>
                  </a:lnTo>
                  <a:close/>
                </a:path>
                <a:path w="673100" h="142240">
                  <a:moveTo>
                    <a:pt x="352056" y="105930"/>
                  </a:moveTo>
                  <a:lnTo>
                    <a:pt x="351688" y="103911"/>
                  </a:lnTo>
                  <a:lnTo>
                    <a:pt x="336296" y="106832"/>
                  </a:lnTo>
                  <a:lnTo>
                    <a:pt x="336651" y="108851"/>
                  </a:lnTo>
                  <a:lnTo>
                    <a:pt x="352056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15"/>
                  </a:lnTo>
                  <a:lnTo>
                    <a:pt x="360019" y="102336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42" y="96748"/>
                  </a:moveTo>
                  <a:lnTo>
                    <a:pt x="399110" y="94742"/>
                  </a:lnTo>
                  <a:lnTo>
                    <a:pt x="394042" y="95999"/>
                  </a:lnTo>
                  <a:lnTo>
                    <a:pt x="388874" y="96812"/>
                  </a:lnTo>
                  <a:lnTo>
                    <a:pt x="383755" y="97828"/>
                  </a:lnTo>
                  <a:lnTo>
                    <a:pt x="384162" y="99834"/>
                  </a:lnTo>
                  <a:lnTo>
                    <a:pt x="389293" y="98806"/>
                  </a:lnTo>
                  <a:lnTo>
                    <a:pt x="394462" y="98005"/>
                  </a:lnTo>
                  <a:lnTo>
                    <a:pt x="399542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43" y="89331"/>
                  </a:lnTo>
                  <a:lnTo>
                    <a:pt x="407377" y="92837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31" y="81965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07"/>
                  </a:moveTo>
                  <a:lnTo>
                    <a:pt x="492861" y="71526"/>
                  </a:lnTo>
                  <a:lnTo>
                    <a:pt x="477748" y="75628"/>
                  </a:lnTo>
                  <a:lnTo>
                    <a:pt x="478282" y="77609"/>
                  </a:lnTo>
                  <a:lnTo>
                    <a:pt x="493420" y="73507"/>
                  </a:lnTo>
                  <a:close/>
                </a:path>
                <a:path w="673100" h="142240">
                  <a:moveTo>
                    <a:pt x="516610" y="66649"/>
                  </a:moveTo>
                  <a:lnTo>
                    <a:pt x="516013" y="64693"/>
                  </a:lnTo>
                  <a:lnTo>
                    <a:pt x="511022" y="66230"/>
                  </a:lnTo>
                  <a:lnTo>
                    <a:pt x="506082" y="67906"/>
                  </a:lnTo>
                  <a:lnTo>
                    <a:pt x="501053" y="69316"/>
                  </a:lnTo>
                  <a:lnTo>
                    <a:pt x="501624" y="71285"/>
                  </a:lnTo>
                  <a:lnTo>
                    <a:pt x="506653" y="69875"/>
                  </a:lnTo>
                  <a:lnTo>
                    <a:pt x="511619" y="68186"/>
                  </a:lnTo>
                  <a:lnTo>
                    <a:pt x="516610" y="66649"/>
                  </a:lnTo>
                  <a:close/>
                </a:path>
                <a:path w="673100" h="142240">
                  <a:moveTo>
                    <a:pt x="539686" y="59397"/>
                  </a:moveTo>
                  <a:lnTo>
                    <a:pt x="539051" y="57454"/>
                  </a:lnTo>
                  <a:lnTo>
                    <a:pt x="524103" y="62153"/>
                  </a:lnTo>
                  <a:lnTo>
                    <a:pt x="524725" y="64109"/>
                  </a:lnTo>
                  <a:lnTo>
                    <a:pt x="539686" y="59397"/>
                  </a:lnTo>
                  <a:close/>
                </a:path>
                <a:path w="673100" h="142240">
                  <a:moveTo>
                    <a:pt x="562546" y="51498"/>
                  </a:moveTo>
                  <a:lnTo>
                    <a:pt x="561860" y="49568"/>
                  </a:lnTo>
                  <a:lnTo>
                    <a:pt x="547128" y="54876"/>
                  </a:lnTo>
                  <a:lnTo>
                    <a:pt x="547789" y="56819"/>
                  </a:lnTo>
                  <a:lnTo>
                    <a:pt x="562546" y="51498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25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14"/>
                  </a:moveTo>
                  <a:lnTo>
                    <a:pt x="650608" y="11798"/>
                  </a:lnTo>
                  <a:lnTo>
                    <a:pt x="636663" y="18872"/>
                  </a:lnTo>
                  <a:lnTo>
                    <a:pt x="637552" y="20726"/>
                  </a:lnTo>
                  <a:lnTo>
                    <a:pt x="651560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35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5" name="Image 326">
              <a:extLst>
                <a:ext uri="{FF2B5EF4-FFF2-40B4-BE49-F238E27FC236}">
                  <a16:creationId xmlns:a16="http://schemas.microsoft.com/office/drawing/2014/main" id="{C531B5E1-58EF-C1FB-E128-30356104115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0142" y="1034577"/>
              <a:ext cx="498287" cy="344925"/>
            </a:xfrm>
            <a:prstGeom prst="rect">
              <a:avLst/>
            </a:prstGeom>
          </p:spPr>
        </p:pic>
        <p:pic>
          <p:nvPicPr>
            <p:cNvPr id="16" name="Image 327">
              <a:extLst>
                <a:ext uri="{FF2B5EF4-FFF2-40B4-BE49-F238E27FC236}">
                  <a16:creationId xmlns:a16="http://schemas.microsoft.com/office/drawing/2014/main" id="{F0262DFB-F040-71C4-5543-48C0D2112ED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53" y="1034359"/>
              <a:ext cx="497988" cy="344704"/>
            </a:xfrm>
            <a:prstGeom prst="rect">
              <a:avLst/>
            </a:prstGeom>
          </p:spPr>
        </p:pic>
        <p:sp>
          <p:nvSpPr>
            <p:cNvPr id="17" name="Graphic 328">
              <a:extLst>
                <a:ext uri="{FF2B5EF4-FFF2-40B4-BE49-F238E27FC236}">
                  <a16:creationId xmlns:a16="http://schemas.microsoft.com/office/drawing/2014/main" id="{35D186E4-8B73-6CF7-5261-2B0ED1F8D04A}"/>
                </a:ext>
              </a:extLst>
            </p:cNvPr>
            <p:cNvSpPr/>
            <p:nvPr/>
          </p:nvSpPr>
          <p:spPr>
            <a:xfrm>
              <a:off x="1227051" y="677278"/>
              <a:ext cx="556895" cy="551180"/>
            </a:xfrm>
            <a:custGeom>
              <a:avLst/>
              <a:gdLst/>
              <a:ahLst/>
              <a:cxnLst/>
              <a:rect l="l" t="t" r="r" b="b"/>
              <a:pathLst>
                <a:path w="556895" h="551180">
                  <a:moveTo>
                    <a:pt x="416229" y="137236"/>
                  </a:moveTo>
                  <a:lnTo>
                    <a:pt x="383336" y="123088"/>
                  </a:lnTo>
                  <a:lnTo>
                    <a:pt x="349326" y="112915"/>
                  </a:lnTo>
                  <a:lnTo>
                    <a:pt x="314299" y="106781"/>
                  </a:lnTo>
                  <a:lnTo>
                    <a:pt x="278371" y="104724"/>
                  </a:lnTo>
                  <a:lnTo>
                    <a:pt x="242379" y="106781"/>
                  </a:lnTo>
                  <a:lnTo>
                    <a:pt x="207314" y="112928"/>
                  </a:lnTo>
                  <a:lnTo>
                    <a:pt x="173266" y="123113"/>
                  </a:lnTo>
                  <a:lnTo>
                    <a:pt x="140360" y="137299"/>
                  </a:lnTo>
                  <a:lnTo>
                    <a:pt x="148056" y="185801"/>
                  </a:lnTo>
                  <a:lnTo>
                    <a:pt x="178676" y="170853"/>
                  </a:lnTo>
                  <a:lnTo>
                    <a:pt x="210883" y="160020"/>
                  </a:lnTo>
                  <a:lnTo>
                    <a:pt x="244259" y="153416"/>
                  </a:lnTo>
                  <a:lnTo>
                    <a:pt x="278371" y="151180"/>
                  </a:lnTo>
                  <a:lnTo>
                    <a:pt x="312432" y="153416"/>
                  </a:lnTo>
                  <a:lnTo>
                    <a:pt x="345782" y="159994"/>
                  </a:lnTo>
                  <a:lnTo>
                    <a:pt x="377964" y="170815"/>
                  </a:lnTo>
                  <a:lnTo>
                    <a:pt x="408546" y="185737"/>
                  </a:lnTo>
                  <a:lnTo>
                    <a:pt x="416229" y="137236"/>
                  </a:lnTo>
                  <a:close/>
                </a:path>
                <a:path w="556895" h="551180">
                  <a:moveTo>
                    <a:pt x="506526" y="534149"/>
                  </a:moveTo>
                  <a:lnTo>
                    <a:pt x="495592" y="534149"/>
                  </a:lnTo>
                  <a:lnTo>
                    <a:pt x="495592" y="537476"/>
                  </a:lnTo>
                  <a:lnTo>
                    <a:pt x="499198" y="537476"/>
                  </a:lnTo>
                  <a:lnTo>
                    <a:pt x="499198" y="550837"/>
                  </a:lnTo>
                  <a:lnTo>
                    <a:pt x="502920" y="550837"/>
                  </a:lnTo>
                  <a:lnTo>
                    <a:pt x="502920" y="537476"/>
                  </a:lnTo>
                  <a:lnTo>
                    <a:pt x="506526" y="537476"/>
                  </a:lnTo>
                  <a:lnTo>
                    <a:pt x="506526" y="534149"/>
                  </a:lnTo>
                  <a:close/>
                </a:path>
                <a:path w="556895" h="551180">
                  <a:moveTo>
                    <a:pt x="526605" y="550837"/>
                  </a:moveTo>
                  <a:lnTo>
                    <a:pt x="525157" y="541655"/>
                  </a:lnTo>
                  <a:lnTo>
                    <a:pt x="523925" y="533831"/>
                  </a:lnTo>
                  <a:lnTo>
                    <a:pt x="521195" y="533831"/>
                  </a:lnTo>
                  <a:lnTo>
                    <a:pt x="516890" y="543979"/>
                  </a:lnTo>
                  <a:lnTo>
                    <a:pt x="515950" y="541655"/>
                  </a:lnTo>
                  <a:lnTo>
                    <a:pt x="512813" y="533831"/>
                  </a:lnTo>
                  <a:lnTo>
                    <a:pt x="510082" y="533831"/>
                  </a:lnTo>
                  <a:lnTo>
                    <a:pt x="507098" y="550837"/>
                  </a:lnTo>
                  <a:lnTo>
                    <a:pt x="510832" y="550837"/>
                  </a:lnTo>
                  <a:lnTo>
                    <a:pt x="512279" y="541655"/>
                  </a:lnTo>
                  <a:lnTo>
                    <a:pt x="516153" y="551053"/>
                  </a:lnTo>
                  <a:lnTo>
                    <a:pt x="517639" y="551053"/>
                  </a:lnTo>
                  <a:lnTo>
                    <a:pt x="520623" y="543979"/>
                  </a:lnTo>
                  <a:lnTo>
                    <a:pt x="521601" y="541655"/>
                  </a:lnTo>
                  <a:lnTo>
                    <a:pt x="522871" y="550837"/>
                  </a:lnTo>
                  <a:lnTo>
                    <a:pt x="526605" y="550837"/>
                  </a:lnTo>
                  <a:close/>
                </a:path>
                <a:path w="556895" h="551180">
                  <a:moveTo>
                    <a:pt x="556856" y="63855"/>
                  </a:moveTo>
                  <a:lnTo>
                    <a:pt x="502564" y="63855"/>
                  </a:lnTo>
                  <a:lnTo>
                    <a:pt x="502564" y="110490"/>
                  </a:lnTo>
                  <a:lnTo>
                    <a:pt x="473595" y="293306"/>
                  </a:lnTo>
                  <a:lnTo>
                    <a:pt x="466636" y="284340"/>
                  </a:lnTo>
                  <a:lnTo>
                    <a:pt x="466636" y="337299"/>
                  </a:lnTo>
                  <a:lnTo>
                    <a:pt x="440105" y="504710"/>
                  </a:lnTo>
                  <a:lnTo>
                    <a:pt x="298754" y="504710"/>
                  </a:lnTo>
                  <a:lnTo>
                    <a:pt x="344017" y="459435"/>
                  </a:lnTo>
                  <a:lnTo>
                    <a:pt x="421436" y="381990"/>
                  </a:lnTo>
                  <a:lnTo>
                    <a:pt x="450862" y="352552"/>
                  </a:lnTo>
                  <a:lnTo>
                    <a:pt x="451015" y="352933"/>
                  </a:lnTo>
                  <a:lnTo>
                    <a:pt x="451396" y="352552"/>
                  </a:lnTo>
                  <a:lnTo>
                    <a:pt x="466636" y="337299"/>
                  </a:lnTo>
                  <a:lnTo>
                    <a:pt x="466636" y="284340"/>
                  </a:lnTo>
                  <a:lnTo>
                    <a:pt x="444868" y="256273"/>
                  </a:lnTo>
                  <a:lnTo>
                    <a:pt x="428421" y="242201"/>
                  </a:lnTo>
                  <a:lnTo>
                    <a:pt x="428421" y="309473"/>
                  </a:lnTo>
                  <a:lnTo>
                    <a:pt x="355917" y="381990"/>
                  </a:lnTo>
                  <a:lnTo>
                    <a:pt x="344030" y="370103"/>
                  </a:lnTo>
                  <a:lnTo>
                    <a:pt x="323151" y="349237"/>
                  </a:lnTo>
                  <a:lnTo>
                    <a:pt x="323151" y="414756"/>
                  </a:lnTo>
                  <a:lnTo>
                    <a:pt x="278485" y="459435"/>
                  </a:lnTo>
                  <a:lnTo>
                    <a:pt x="258165" y="439127"/>
                  </a:lnTo>
                  <a:lnTo>
                    <a:pt x="258165" y="504710"/>
                  </a:lnTo>
                  <a:lnTo>
                    <a:pt x="116751" y="504710"/>
                  </a:lnTo>
                  <a:lnTo>
                    <a:pt x="90131" y="336651"/>
                  </a:lnTo>
                  <a:lnTo>
                    <a:pt x="258165" y="504710"/>
                  </a:lnTo>
                  <a:lnTo>
                    <a:pt x="258165" y="439127"/>
                  </a:lnTo>
                  <a:lnTo>
                    <a:pt x="233807" y="414782"/>
                  </a:lnTo>
                  <a:lnTo>
                    <a:pt x="266598" y="381990"/>
                  </a:lnTo>
                  <a:lnTo>
                    <a:pt x="278485" y="370103"/>
                  </a:lnTo>
                  <a:lnTo>
                    <a:pt x="323151" y="414756"/>
                  </a:lnTo>
                  <a:lnTo>
                    <a:pt x="323151" y="349237"/>
                  </a:lnTo>
                  <a:lnTo>
                    <a:pt x="280670" y="306768"/>
                  </a:lnTo>
                  <a:lnTo>
                    <a:pt x="278447" y="304571"/>
                  </a:lnTo>
                  <a:lnTo>
                    <a:pt x="201041" y="381990"/>
                  </a:lnTo>
                  <a:lnTo>
                    <a:pt x="155702" y="336651"/>
                  </a:lnTo>
                  <a:lnTo>
                    <a:pt x="128562" y="309511"/>
                  </a:lnTo>
                  <a:lnTo>
                    <a:pt x="142976" y="293471"/>
                  </a:lnTo>
                  <a:lnTo>
                    <a:pt x="158115" y="276644"/>
                  </a:lnTo>
                  <a:lnTo>
                    <a:pt x="194043" y="252120"/>
                  </a:lnTo>
                  <a:lnTo>
                    <a:pt x="234734" y="236778"/>
                  </a:lnTo>
                  <a:lnTo>
                    <a:pt x="278498" y="231457"/>
                  </a:lnTo>
                  <a:lnTo>
                    <a:pt x="322300" y="236778"/>
                  </a:lnTo>
                  <a:lnTo>
                    <a:pt x="363004" y="252145"/>
                  </a:lnTo>
                  <a:lnTo>
                    <a:pt x="398932" y="276682"/>
                  </a:lnTo>
                  <a:lnTo>
                    <a:pt x="428421" y="309473"/>
                  </a:lnTo>
                  <a:lnTo>
                    <a:pt x="428421" y="242201"/>
                  </a:lnTo>
                  <a:lnTo>
                    <a:pt x="369404" y="203758"/>
                  </a:lnTo>
                  <a:lnTo>
                    <a:pt x="325234" y="189750"/>
                  </a:lnTo>
                  <a:lnTo>
                    <a:pt x="278498" y="184912"/>
                  </a:lnTo>
                  <a:lnTo>
                    <a:pt x="231736" y="189763"/>
                  </a:lnTo>
                  <a:lnTo>
                    <a:pt x="187540" y="203784"/>
                  </a:lnTo>
                  <a:lnTo>
                    <a:pt x="147218" y="226250"/>
                  </a:lnTo>
                  <a:lnTo>
                    <a:pt x="112039" y="256400"/>
                  </a:lnTo>
                  <a:lnTo>
                    <a:pt x="83312" y="293471"/>
                  </a:lnTo>
                  <a:lnTo>
                    <a:pt x="54292" y="110490"/>
                  </a:lnTo>
                  <a:lnTo>
                    <a:pt x="135864" y="110413"/>
                  </a:lnTo>
                  <a:lnTo>
                    <a:pt x="125704" y="46342"/>
                  </a:lnTo>
                  <a:lnTo>
                    <a:pt x="431177" y="46342"/>
                  </a:lnTo>
                  <a:lnTo>
                    <a:pt x="421017" y="110413"/>
                  </a:lnTo>
                  <a:lnTo>
                    <a:pt x="502564" y="110490"/>
                  </a:lnTo>
                  <a:lnTo>
                    <a:pt x="502564" y="63855"/>
                  </a:lnTo>
                  <a:lnTo>
                    <a:pt x="475310" y="63855"/>
                  </a:lnTo>
                  <a:lnTo>
                    <a:pt x="478091" y="46342"/>
                  </a:lnTo>
                  <a:lnTo>
                    <a:pt x="485419" y="0"/>
                  </a:lnTo>
                  <a:lnTo>
                    <a:pt x="71450" y="0"/>
                  </a:lnTo>
                  <a:lnTo>
                    <a:pt x="81572" y="63855"/>
                  </a:lnTo>
                  <a:lnTo>
                    <a:pt x="0" y="63855"/>
                  </a:lnTo>
                  <a:lnTo>
                    <a:pt x="77177" y="551053"/>
                  </a:lnTo>
                  <a:lnTo>
                    <a:pt x="479704" y="551053"/>
                  </a:lnTo>
                  <a:lnTo>
                    <a:pt x="487045" y="504710"/>
                  </a:lnTo>
                  <a:lnTo>
                    <a:pt x="513562" y="337299"/>
                  </a:lnTo>
                  <a:lnTo>
                    <a:pt x="520522" y="293306"/>
                  </a:lnTo>
                  <a:lnTo>
                    <a:pt x="556856" y="63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8" name="Image 329">
              <a:extLst>
                <a:ext uri="{FF2B5EF4-FFF2-40B4-BE49-F238E27FC236}">
                  <a16:creationId xmlns:a16="http://schemas.microsoft.com/office/drawing/2014/main" id="{5EA6BF8A-EDC4-0E0A-F155-23D32DC43CA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1711" y="414238"/>
              <a:ext cx="220419" cy="138412"/>
            </a:xfrm>
            <a:prstGeom prst="rect">
              <a:avLst/>
            </a:prstGeom>
          </p:spPr>
        </p:pic>
        <p:pic>
          <p:nvPicPr>
            <p:cNvPr id="19" name="Image 330">
              <a:extLst>
                <a:ext uri="{FF2B5EF4-FFF2-40B4-BE49-F238E27FC236}">
                  <a16:creationId xmlns:a16="http://schemas.microsoft.com/office/drawing/2014/main" id="{34491C0C-0230-9CF3-4A50-C389875C4FD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307" y="1320528"/>
              <a:ext cx="133667" cy="216954"/>
            </a:xfrm>
            <a:prstGeom prst="rect">
              <a:avLst/>
            </a:prstGeom>
          </p:spPr>
        </p:pic>
        <p:pic>
          <p:nvPicPr>
            <p:cNvPr id="20" name="Image 331">
              <a:extLst>
                <a:ext uri="{FF2B5EF4-FFF2-40B4-BE49-F238E27FC236}">
                  <a16:creationId xmlns:a16="http://schemas.microsoft.com/office/drawing/2014/main" id="{D7F3FDF9-642E-BB62-14A9-7CAABBC0CBF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1488" y="1320531"/>
              <a:ext cx="135420" cy="216941"/>
            </a:xfrm>
            <a:prstGeom prst="rect">
              <a:avLst/>
            </a:prstGeom>
          </p:spPr>
        </p:pic>
        <p:pic>
          <p:nvPicPr>
            <p:cNvPr id="21" name="Image 332">
              <a:extLst>
                <a:ext uri="{FF2B5EF4-FFF2-40B4-BE49-F238E27FC236}">
                  <a16:creationId xmlns:a16="http://schemas.microsoft.com/office/drawing/2014/main" id="{5EC950D5-73A4-63A3-1190-48E92B307AC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0783" y="1320521"/>
              <a:ext cx="281887" cy="216957"/>
            </a:xfrm>
            <a:prstGeom prst="rect">
              <a:avLst/>
            </a:prstGeom>
          </p:spPr>
        </p:pic>
      </p:grpSp>
      <p:sp>
        <p:nvSpPr>
          <p:cNvPr id="22" name="Rectangle 20">
            <a:extLst>
              <a:ext uri="{FF2B5EF4-FFF2-40B4-BE49-F238E27FC236}">
                <a16:creationId xmlns:a16="http://schemas.microsoft.com/office/drawing/2014/main" id="{44686FB1-229A-F051-6CBE-7D438656D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357" y="18807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Cuba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DB34645-EF74-87D7-12DB-448779FD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0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59" name="Image 347">
            <a:extLst>
              <a:ext uri="{FF2B5EF4-FFF2-40B4-BE49-F238E27FC236}">
                <a16:creationId xmlns:a16="http://schemas.microsoft.com/office/drawing/2014/main" id="{9FD43A2B-489F-63E5-B895-F5F436159CC6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35" y="2309383"/>
            <a:ext cx="2945701" cy="8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2F19751-DED6-0A99-E1D1-907CEFB1C316}"/>
              </a:ext>
            </a:extLst>
          </p:cNvPr>
          <p:cNvGrpSpPr>
            <a:grpSpLocks/>
          </p:cNvGrpSpPr>
          <p:nvPr/>
        </p:nvGrpSpPr>
        <p:grpSpPr>
          <a:xfrm>
            <a:off x="4598182" y="3429001"/>
            <a:ext cx="2505118" cy="2559390"/>
            <a:chOff x="0" y="0"/>
            <a:chExt cx="3037205" cy="3150235"/>
          </a:xfrm>
        </p:grpSpPr>
        <p:sp>
          <p:nvSpPr>
            <p:cNvPr id="25" name="Graphic 349">
              <a:extLst>
                <a:ext uri="{FF2B5EF4-FFF2-40B4-BE49-F238E27FC236}">
                  <a16:creationId xmlns:a16="http://schemas.microsoft.com/office/drawing/2014/main" id="{37028E2A-15EC-8BA0-39F3-C17410F4720C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C2AC7D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Graphic 350">
              <a:extLst>
                <a:ext uri="{FF2B5EF4-FFF2-40B4-BE49-F238E27FC236}">
                  <a16:creationId xmlns:a16="http://schemas.microsoft.com/office/drawing/2014/main" id="{29384E0D-359B-960A-2A47-8DDB4C6A7CAB}"/>
                </a:ext>
              </a:extLst>
            </p:cNvPr>
            <p:cNvSpPr/>
            <p:nvPr/>
          </p:nvSpPr>
          <p:spPr>
            <a:xfrm>
              <a:off x="1184211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Graphic 351">
              <a:extLst>
                <a:ext uri="{FF2B5EF4-FFF2-40B4-BE49-F238E27FC236}">
                  <a16:creationId xmlns:a16="http://schemas.microsoft.com/office/drawing/2014/main" id="{D8B9AA14-9D58-646B-1B66-A801A8AA21E4}"/>
                </a:ext>
              </a:extLst>
            </p:cNvPr>
            <p:cNvSpPr/>
            <p:nvPr/>
          </p:nvSpPr>
          <p:spPr>
            <a:xfrm>
              <a:off x="1184215" y="4763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Graphic 352">
              <a:extLst>
                <a:ext uri="{FF2B5EF4-FFF2-40B4-BE49-F238E27FC236}">
                  <a16:creationId xmlns:a16="http://schemas.microsoft.com/office/drawing/2014/main" id="{5F4C35F0-1A6C-2B62-00C8-797DBCF1E88A}"/>
                </a:ext>
              </a:extLst>
            </p:cNvPr>
            <p:cNvSpPr/>
            <p:nvPr/>
          </p:nvSpPr>
          <p:spPr>
            <a:xfrm>
              <a:off x="1099903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Graphic 353">
              <a:extLst>
                <a:ext uri="{FF2B5EF4-FFF2-40B4-BE49-F238E27FC236}">
                  <a16:creationId xmlns:a16="http://schemas.microsoft.com/office/drawing/2014/main" id="{33310DBB-B7EA-2659-C2AD-8D2F4FF1DB3E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Graphic 354">
              <a:extLst>
                <a:ext uri="{FF2B5EF4-FFF2-40B4-BE49-F238E27FC236}">
                  <a16:creationId xmlns:a16="http://schemas.microsoft.com/office/drawing/2014/main" id="{BD928C97-6600-A9A0-AC38-C35ABF640074}"/>
                </a:ext>
              </a:extLst>
            </p:cNvPr>
            <p:cNvSpPr/>
            <p:nvPr/>
          </p:nvSpPr>
          <p:spPr>
            <a:xfrm>
              <a:off x="67411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355">
              <a:extLst>
                <a:ext uri="{FF2B5EF4-FFF2-40B4-BE49-F238E27FC236}">
                  <a16:creationId xmlns:a16="http://schemas.microsoft.com/office/drawing/2014/main" id="{6657244A-C282-0CE5-65CC-422D3FED0F8D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52" name="Graphic 356">
              <a:extLst>
                <a:ext uri="{FF2B5EF4-FFF2-40B4-BE49-F238E27FC236}">
                  <a16:creationId xmlns:a16="http://schemas.microsoft.com/office/drawing/2014/main" id="{F0D58003-28F6-FDDD-0B78-B73AD0BDD06D}"/>
                </a:ext>
              </a:extLst>
            </p:cNvPr>
            <p:cNvSpPr/>
            <p:nvPr/>
          </p:nvSpPr>
          <p:spPr>
            <a:xfrm>
              <a:off x="717825" y="2908600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93" y="5715"/>
                  </a:lnTo>
                  <a:lnTo>
                    <a:pt x="5486" y="2870"/>
                  </a:lnTo>
                  <a:lnTo>
                    <a:pt x="1206" y="0"/>
                  </a:lnTo>
                  <a:lnTo>
                    <a:pt x="0" y="1663"/>
                  </a:lnTo>
                  <a:lnTo>
                    <a:pt x="4419" y="4622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87" y="19634"/>
                  </a:moveTo>
                  <a:lnTo>
                    <a:pt x="31064" y="17221"/>
                  </a:lnTo>
                  <a:lnTo>
                    <a:pt x="26352" y="14960"/>
                  </a:lnTo>
                  <a:lnTo>
                    <a:pt x="21805" y="12420"/>
                  </a:lnTo>
                  <a:lnTo>
                    <a:pt x="20815" y="14211"/>
                  </a:lnTo>
                  <a:lnTo>
                    <a:pt x="25387" y="16776"/>
                  </a:lnTo>
                  <a:lnTo>
                    <a:pt x="30111" y="19037"/>
                  </a:lnTo>
                  <a:lnTo>
                    <a:pt x="34759" y="21463"/>
                  </a:lnTo>
                  <a:lnTo>
                    <a:pt x="35687" y="19634"/>
                  </a:lnTo>
                  <a:close/>
                </a:path>
                <a:path w="720090" h="147955">
                  <a:moveTo>
                    <a:pt x="57480" y="29984"/>
                  </a:moveTo>
                  <a:lnTo>
                    <a:pt x="43256" y="23456"/>
                  </a:lnTo>
                  <a:lnTo>
                    <a:pt x="42367" y="25298"/>
                  </a:lnTo>
                  <a:lnTo>
                    <a:pt x="56642" y="31851"/>
                  </a:lnTo>
                  <a:lnTo>
                    <a:pt x="57480" y="29984"/>
                  </a:lnTo>
                  <a:close/>
                </a:path>
                <a:path w="720090" h="147955">
                  <a:moveTo>
                    <a:pt x="79654" y="39497"/>
                  </a:moveTo>
                  <a:lnTo>
                    <a:pt x="65189" y="33528"/>
                  </a:lnTo>
                  <a:lnTo>
                    <a:pt x="64363" y="35407"/>
                  </a:lnTo>
                  <a:lnTo>
                    <a:pt x="78879" y="41389"/>
                  </a:lnTo>
                  <a:lnTo>
                    <a:pt x="79654" y="39497"/>
                  </a:lnTo>
                  <a:close/>
                </a:path>
                <a:path w="720090" h="147955">
                  <a:moveTo>
                    <a:pt x="102095" y="48399"/>
                  </a:moveTo>
                  <a:lnTo>
                    <a:pt x="97155" y="46710"/>
                  </a:lnTo>
                  <a:lnTo>
                    <a:pt x="92341" y="44678"/>
                  </a:lnTo>
                  <a:lnTo>
                    <a:pt x="87515" y="42710"/>
                  </a:lnTo>
                  <a:lnTo>
                    <a:pt x="86753" y="44602"/>
                  </a:lnTo>
                  <a:lnTo>
                    <a:pt x="91592" y="46583"/>
                  </a:lnTo>
                  <a:lnTo>
                    <a:pt x="96418" y="48615"/>
                  </a:lnTo>
                  <a:lnTo>
                    <a:pt x="101371" y="50317"/>
                  </a:lnTo>
                  <a:lnTo>
                    <a:pt x="102095" y="48399"/>
                  </a:lnTo>
                  <a:close/>
                </a:path>
                <a:path w="720090" h="147955">
                  <a:moveTo>
                    <a:pt x="124815" y="56578"/>
                  </a:moveTo>
                  <a:lnTo>
                    <a:pt x="110083" y="51269"/>
                  </a:lnTo>
                  <a:lnTo>
                    <a:pt x="109372" y="53187"/>
                  </a:lnTo>
                  <a:lnTo>
                    <a:pt x="124129" y="58508"/>
                  </a:lnTo>
                  <a:lnTo>
                    <a:pt x="124815" y="56578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24"/>
                  </a:moveTo>
                  <a:lnTo>
                    <a:pt x="155803" y="66725"/>
                  </a:lnTo>
                  <a:lnTo>
                    <a:pt x="155194" y="68681"/>
                  </a:lnTo>
                  <a:lnTo>
                    <a:pt x="170154" y="73393"/>
                  </a:lnTo>
                  <a:lnTo>
                    <a:pt x="170751" y="71424"/>
                  </a:lnTo>
                  <a:close/>
                </a:path>
                <a:path w="720090" h="147955">
                  <a:moveTo>
                    <a:pt x="193979" y="78003"/>
                  </a:moveTo>
                  <a:lnTo>
                    <a:pt x="178866" y="73901"/>
                  </a:lnTo>
                  <a:lnTo>
                    <a:pt x="178295" y="75869"/>
                  </a:lnTo>
                  <a:lnTo>
                    <a:pt x="193433" y="79971"/>
                  </a:lnTo>
                  <a:lnTo>
                    <a:pt x="193979" y="78003"/>
                  </a:lnTo>
                  <a:close/>
                </a:path>
                <a:path w="720090" h="147955">
                  <a:moveTo>
                    <a:pt x="217297" y="84315"/>
                  </a:moveTo>
                  <a:lnTo>
                    <a:pt x="202171" y="80213"/>
                  </a:lnTo>
                  <a:lnTo>
                    <a:pt x="201637" y="82194"/>
                  </a:lnTo>
                  <a:lnTo>
                    <a:pt x="216776" y="86296"/>
                  </a:lnTo>
                  <a:lnTo>
                    <a:pt x="217297" y="84315"/>
                  </a:lnTo>
                  <a:close/>
                </a:path>
                <a:path w="720090" h="147955">
                  <a:moveTo>
                    <a:pt x="240728" y="90119"/>
                  </a:moveTo>
                  <a:lnTo>
                    <a:pt x="225475" y="86537"/>
                  </a:lnTo>
                  <a:lnTo>
                    <a:pt x="224980" y="88531"/>
                  </a:lnTo>
                  <a:lnTo>
                    <a:pt x="240245" y="92113"/>
                  </a:lnTo>
                  <a:lnTo>
                    <a:pt x="240728" y="90119"/>
                  </a:lnTo>
                  <a:close/>
                </a:path>
                <a:path w="720090" h="147955">
                  <a:moveTo>
                    <a:pt x="264261" y="95516"/>
                  </a:moveTo>
                  <a:lnTo>
                    <a:pt x="248996" y="92011"/>
                  </a:lnTo>
                  <a:lnTo>
                    <a:pt x="248526" y="94005"/>
                  </a:lnTo>
                  <a:lnTo>
                    <a:pt x="263817" y="97510"/>
                  </a:lnTo>
                  <a:lnTo>
                    <a:pt x="264261" y="95516"/>
                  </a:lnTo>
                  <a:close/>
                </a:path>
                <a:path w="720090" h="147955">
                  <a:moveTo>
                    <a:pt x="287820" y="100812"/>
                  </a:moveTo>
                  <a:lnTo>
                    <a:pt x="282689" y="99860"/>
                  </a:lnTo>
                  <a:lnTo>
                    <a:pt x="277634" y="98539"/>
                  </a:lnTo>
                  <a:lnTo>
                    <a:pt x="272529" y="97421"/>
                  </a:lnTo>
                  <a:lnTo>
                    <a:pt x="272097" y="99415"/>
                  </a:lnTo>
                  <a:lnTo>
                    <a:pt x="277202" y="100533"/>
                  </a:lnTo>
                  <a:lnTo>
                    <a:pt x="282270" y="101854"/>
                  </a:lnTo>
                  <a:lnTo>
                    <a:pt x="287401" y="102819"/>
                  </a:lnTo>
                  <a:lnTo>
                    <a:pt x="287820" y="100812"/>
                  </a:lnTo>
                  <a:close/>
                </a:path>
                <a:path w="720090" h="147955">
                  <a:moveTo>
                    <a:pt x="311556" y="105321"/>
                  </a:moveTo>
                  <a:lnTo>
                    <a:pt x="296164" y="102400"/>
                  </a:lnTo>
                  <a:lnTo>
                    <a:pt x="295757" y="104406"/>
                  </a:lnTo>
                  <a:lnTo>
                    <a:pt x="311162" y="107327"/>
                  </a:lnTo>
                  <a:lnTo>
                    <a:pt x="311556" y="105321"/>
                  </a:lnTo>
                  <a:close/>
                </a:path>
                <a:path w="720090" h="147955">
                  <a:moveTo>
                    <a:pt x="335292" y="109816"/>
                  </a:moveTo>
                  <a:lnTo>
                    <a:pt x="319900" y="106895"/>
                  </a:lnTo>
                  <a:lnTo>
                    <a:pt x="319519" y="108915"/>
                  </a:lnTo>
                  <a:lnTo>
                    <a:pt x="334924" y="111836"/>
                  </a:lnTo>
                  <a:lnTo>
                    <a:pt x="335292" y="109816"/>
                  </a:lnTo>
                  <a:close/>
                </a:path>
                <a:path w="720090" h="147955">
                  <a:moveTo>
                    <a:pt x="359067" y="114007"/>
                  </a:moveTo>
                  <a:lnTo>
                    <a:pt x="353898" y="113258"/>
                  </a:lnTo>
                  <a:lnTo>
                    <a:pt x="348742" y="112445"/>
                  </a:lnTo>
                  <a:lnTo>
                    <a:pt x="343623" y="111404"/>
                  </a:lnTo>
                  <a:lnTo>
                    <a:pt x="343268" y="113423"/>
                  </a:lnTo>
                  <a:lnTo>
                    <a:pt x="348386" y="114477"/>
                  </a:lnTo>
                  <a:lnTo>
                    <a:pt x="353555" y="115277"/>
                  </a:lnTo>
                  <a:lnTo>
                    <a:pt x="358724" y="116039"/>
                  </a:lnTo>
                  <a:lnTo>
                    <a:pt x="359067" y="114007"/>
                  </a:lnTo>
                  <a:close/>
                </a:path>
                <a:path w="720090" h="147955">
                  <a:moveTo>
                    <a:pt x="382943" y="117640"/>
                  </a:moveTo>
                  <a:lnTo>
                    <a:pt x="367461" y="115290"/>
                  </a:lnTo>
                  <a:lnTo>
                    <a:pt x="367131" y="117309"/>
                  </a:lnTo>
                  <a:lnTo>
                    <a:pt x="382638" y="119672"/>
                  </a:lnTo>
                  <a:lnTo>
                    <a:pt x="382943" y="117640"/>
                  </a:lnTo>
                  <a:close/>
                </a:path>
                <a:path w="720090" h="147955">
                  <a:moveTo>
                    <a:pt x="406819" y="121259"/>
                  </a:moveTo>
                  <a:lnTo>
                    <a:pt x="391337" y="118910"/>
                  </a:lnTo>
                  <a:lnTo>
                    <a:pt x="391033" y="120942"/>
                  </a:lnTo>
                  <a:lnTo>
                    <a:pt x="406539" y="123291"/>
                  </a:lnTo>
                  <a:lnTo>
                    <a:pt x="406819" y="121259"/>
                  </a:lnTo>
                  <a:close/>
                </a:path>
                <a:path w="720090" h="147955">
                  <a:moveTo>
                    <a:pt x="430745" y="124637"/>
                  </a:moveTo>
                  <a:lnTo>
                    <a:pt x="425551" y="124104"/>
                  </a:lnTo>
                  <a:lnTo>
                    <a:pt x="420382" y="123367"/>
                  </a:lnTo>
                  <a:lnTo>
                    <a:pt x="415226" y="122542"/>
                  </a:lnTo>
                  <a:lnTo>
                    <a:pt x="414947" y="124574"/>
                  </a:lnTo>
                  <a:lnTo>
                    <a:pt x="420103" y="125399"/>
                  </a:lnTo>
                  <a:lnTo>
                    <a:pt x="425284" y="126149"/>
                  </a:lnTo>
                  <a:lnTo>
                    <a:pt x="430479" y="126682"/>
                  </a:lnTo>
                  <a:lnTo>
                    <a:pt x="430745" y="124637"/>
                  </a:lnTo>
                  <a:close/>
                </a:path>
                <a:path w="720090" h="147955">
                  <a:moveTo>
                    <a:pt x="454736" y="127406"/>
                  </a:moveTo>
                  <a:lnTo>
                    <a:pt x="439166" y="125615"/>
                  </a:lnTo>
                  <a:lnTo>
                    <a:pt x="438912" y="127647"/>
                  </a:lnTo>
                  <a:lnTo>
                    <a:pt x="454482" y="129451"/>
                  </a:lnTo>
                  <a:lnTo>
                    <a:pt x="454736" y="127406"/>
                  </a:lnTo>
                  <a:close/>
                </a:path>
                <a:path w="720090" h="147955">
                  <a:moveTo>
                    <a:pt x="478739" y="130175"/>
                  </a:moveTo>
                  <a:lnTo>
                    <a:pt x="463181" y="128384"/>
                  </a:lnTo>
                  <a:lnTo>
                    <a:pt x="462940" y="130416"/>
                  </a:lnTo>
                  <a:lnTo>
                    <a:pt x="478510" y="132219"/>
                  </a:lnTo>
                  <a:lnTo>
                    <a:pt x="478739" y="130175"/>
                  </a:lnTo>
                  <a:close/>
                </a:path>
                <a:path w="720090" h="147955">
                  <a:moveTo>
                    <a:pt x="502729" y="132943"/>
                  </a:moveTo>
                  <a:lnTo>
                    <a:pt x="487172" y="131152"/>
                  </a:lnTo>
                  <a:lnTo>
                    <a:pt x="486956" y="133184"/>
                  </a:lnTo>
                  <a:lnTo>
                    <a:pt x="502539" y="134988"/>
                  </a:lnTo>
                  <a:lnTo>
                    <a:pt x="502729" y="132943"/>
                  </a:lnTo>
                  <a:close/>
                </a:path>
                <a:path w="720090" h="147955">
                  <a:moveTo>
                    <a:pt x="526796" y="134975"/>
                  </a:moveTo>
                  <a:lnTo>
                    <a:pt x="511175" y="133705"/>
                  </a:lnTo>
                  <a:lnTo>
                    <a:pt x="510984" y="135750"/>
                  </a:lnTo>
                  <a:lnTo>
                    <a:pt x="526618" y="137020"/>
                  </a:lnTo>
                  <a:lnTo>
                    <a:pt x="526796" y="134975"/>
                  </a:lnTo>
                  <a:close/>
                </a:path>
                <a:path w="720090" h="147955">
                  <a:moveTo>
                    <a:pt x="550887" y="136906"/>
                  </a:moveTo>
                  <a:lnTo>
                    <a:pt x="535266" y="135648"/>
                  </a:lnTo>
                  <a:lnTo>
                    <a:pt x="535089" y="137693"/>
                  </a:lnTo>
                  <a:lnTo>
                    <a:pt x="550722" y="138950"/>
                  </a:lnTo>
                  <a:lnTo>
                    <a:pt x="550887" y="136906"/>
                  </a:lnTo>
                  <a:close/>
                </a:path>
                <a:path w="720090" h="147955">
                  <a:moveTo>
                    <a:pt x="574954" y="138849"/>
                  </a:moveTo>
                  <a:lnTo>
                    <a:pt x="559346" y="137591"/>
                  </a:lnTo>
                  <a:lnTo>
                    <a:pt x="559181" y="139636"/>
                  </a:lnTo>
                  <a:lnTo>
                    <a:pt x="574814" y="140906"/>
                  </a:lnTo>
                  <a:lnTo>
                    <a:pt x="574954" y="138849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76" y="141795"/>
                  </a:moveTo>
                  <a:lnTo>
                    <a:pt x="607529" y="141058"/>
                  </a:lnTo>
                  <a:lnTo>
                    <a:pt x="607402" y="143103"/>
                  </a:lnTo>
                  <a:lnTo>
                    <a:pt x="623062" y="143852"/>
                  </a:lnTo>
                  <a:lnTo>
                    <a:pt x="623176" y="141795"/>
                  </a:lnTo>
                  <a:close/>
                </a:path>
                <a:path w="720090" h="147955">
                  <a:moveTo>
                    <a:pt x="647306" y="142938"/>
                  </a:moveTo>
                  <a:lnTo>
                    <a:pt x="631647" y="142201"/>
                  </a:lnTo>
                  <a:lnTo>
                    <a:pt x="631545" y="144246"/>
                  </a:lnTo>
                  <a:lnTo>
                    <a:pt x="647204" y="144983"/>
                  </a:lnTo>
                  <a:lnTo>
                    <a:pt x="647306" y="142938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44"/>
                  </a:lnTo>
                  <a:lnTo>
                    <a:pt x="655688" y="145389"/>
                  </a:lnTo>
                  <a:lnTo>
                    <a:pt x="671347" y="146138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66" y="145161"/>
                  </a:moveTo>
                  <a:lnTo>
                    <a:pt x="679919" y="144487"/>
                  </a:lnTo>
                  <a:lnTo>
                    <a:pt x="679843" y="146532"/>
                  </a:lnTo>
                  <a:lnTo>
                    <a:pt x="695502" y="147205"/>
                  </a:lnTo>
                  <a:lnTo>
                    <a:pt x="695566" y="145161"/>
                  </a:lnTo>
                  <a:close/>
                </a:path>
                <a:path w="720090" h="147955">
                  <a:moveTo>
                    <a:pt x="719721" y="145516"/>
                  </a:moveTo>
                  <a:lnTo>
                    <a:pt x="704062" y="145288"/>
                  </a:lnTo>
                  <a:lnTo>
                    <a:pt x="703999" y="147332"/>
                  </a:lnTo>
                  <a:lnTo>
                    <a:pt x="719670" y="147574"/>
                  </a:lnTo>
                  <a:lnTo>
                    <a:pt x="719721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53" name="Graphic 357">
              <a:extLst>
                <a:ext uri="{FF2B5EF4-FFF2-40B4-BE49-F238E27FC236}">
                  <a16:creationId xmlns:a16="http://schemas.microsoft.com/office/drawing/2014/main" id="{94530FF7-B818-69A2-E8E2-558A5DAB918E}"/>
                </a:ext>
              </a:extLst>
            </p:cNvPr>
            <p:cNvSpPr/>
            <p:nvPr/>
          </p:nvSpPr>
          <p:spPr>
            <a:xfrm>
              <a:off x="1445996" y="3055449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54" name="Graphic 358">
              <a:extLst>
                <a:ext uri="{FF2B5EF4-FFF2-40B4-BE49-F238E27FC236}">
                  <a16:creationId xmlns:a16="http://schemas.microsoft.com/office/drawing/2014/main" id="{8456A1F7-9850-B0DD-BF23-8E7C663D8198}"/>
                </a:ext>
              </a:extLst>
            </p:cNvPr>
            <p:cNvSpPr/>
            <p:nvPr/>
          </p:nvSpPr>
          <p:spPr>
            <a:xfrm>
              <a:off x="1639261" y="2913185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46" y="139166"/>
                  </a:lnTo>
                  <a:lnTo>
                    <a:pt x="0" y="139903"/>
                  </a:lnTo>
                  <a:lnTo>
                    <a:pt x="76" y="141947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55"/>
                  </a:moveTo>
                  <a:lnTo>
                    <a:pt x="39776" y="138010"/>
                  </a:lnTo>
                  <a:lnTo>
                    <a:pt x="24130" y="138760"/>
                  </a:lnTo>
                  <a:lnTo>
                    <a:pt x="24218" y="140804"/>
                  </a:lnTo>
                  <a:lnTo>
                    <a:pt x="39878" y="140055"/>
                  </a:lnTo>
                  <a:close/>
                </a:path>
                <a:path w="673100" h="142240">
                  <a:moveTo>
                    <a:pt x="64020" y="138912"/>
                  </a:moveTo>
                  <a:lnTo>
                    <a:pt x="63906" y="136867"/>
                  </a:lnTo>
                  <a:lnTo>
                    <a:pt x="48260" y="137617"/>
                  </a:lnTo>
                  <a:lnTo>
                    <a:pt x="48361" y="139661"/>
                  </a:lnTo>
                  <a:lnTo>
                    <a:pt x="64020" y="138912"/>
                  </a:lnTo>
                  <a:close/>
                </a:path>
                <a:path w="673100" h="142240">
                  <a:moveTo>
                    <a:pt x="88163" y="137680"/>
                  </a:moveTo>
                  <a:lnTo>
                    <a:pt x="88023" y="135636"/>
                  </a:lnTo>
                  <a:lnTo>
                    <a:pt x="82816" y="136080"/>
                  </a:lnTo>
                  <a:lnTo>
                    <a:pt x="77597" y="136182"/>
                  </a:lnTo>
                  <a:lnTo>
                    <a:pt x="72377" y="136474"/>
                  </a:lnTo>
                  <a:lnTo>
                    <a:pt x="72504" y="138518"/>
                  </a:lnTo>
                  <a:lnTo>
                    <a:pt x="77724" y="138226"/>
                  </a:lnTo>
                  <a:lnTo>
                    <a:pt x="82956" y="138125"/>
                  </a:lnTo>
                  <a:lnTo>
                    <a:pt x="88163" y="137680"/>
                  </a:lnTo>
                  <a:close/>
                </a:path>
                <a:path w="673100" h="142240">
                  <a:moveTo>
                    <a:pt x="112255" y="135737"/>
                  </a:moveTo>
                  <a:lnTo>
                    <a:pt x="112115" y="133692"/>
                  </a:lnTo>
                  <a:lnTo>
                    <a:pt x="96494" y="134950"/>
                  </a:lnTo>
                  <a:lnTo>
                    <a:pt x="96634" y="136994"/>
                  </a:lnTo>
                  <a:lnTo>
                    <a:pt x="112255" y="135737"/>
                  </a:lnTo>
                  <a:close/>
                </a:path>
                <a:path w="673100" h="142240">
                  <a:moveTo>
                    <a:pt x="136359" y="133794"/>
                  </a:moveTo>
                  <a:lnTo>
                    <a:pt x="136182" y="131749"/>
                  </a:lnTo>
                  <a:lnTo>
                    <a:pt x="120573" y="133007"/>
                  </a:lnTo>
                  <a:lnTo>
                    <a:pt x="120726" y="135051"/>
                  </a:lnTo>
                  <a:lnTo>
                    <a:pt x="136359" y="133794"/>
                  </a:lnTo>
                  <a:close/>
                </a:path>
                <a:path w="673100" h="142240">
                  <a:moveTo>
                    <a:pt x="160464" y="131851"/>
                  </a:moveTo>
                  <a:lnTo>
                    <a:pt x="160274" y="129806"/>
                  </a:lnTo>
                  <a:lnTo>
                    <a:pt x="144653" y="131064"/>
                  </a:lnTo>
                  <a:lnTo>
                    <a:pt x="144830" y="133108"/>
                  </a:lnTo>
                  <a:lnTo>
                    <a:pt x="160464" y="131851"/>
                  </a:lnTo>
                  <a:close/>
                </a:path>
                <a:path w="673100" h="142240">
                  <a:moveTo>
                    <a:pt x="184518" y="129578"/>
                  </a:moveTo>
                  <a:lnTo>
                    <a:pt x="184315" y="127546"/>
                  </a:lnTo>
                  <a:lnTo>
                    <a:pt x="173939" y="128778"/>
                  </a:lnTo>
                  <a:lnTo>
                    <a:pt x="168732" y="129120"/>
                  </a:lnTo>
                  <a:lnTo>
                    <a:pt x="168922" y="131165"/>
                  </a:lnTo>
                  <a:lnTo>
                    <a:pt x="174142" y="130822"/>
                  </a:lnTo>
                  <a:lnTo>
                    <a:pt x="184518" y="129578"/>
                  </a:lnTo>
                  <a:close/>
                </a:path>
                <a:path w="673100" h="142240">
                  <a:moveTo>
                    <a:pt x="208534" y="126796"/>
                  </a:moveTo>
                  <a:lnTo>
                    <a:pt x="208305" y="124764"/>
                  </a:lnTo>
                  <a:lnTo>
                    <a:pt x="192747" y="126568"/>
                  </a:lnTo>
                  <a:lnTo>
                    <a:pt x="192963" y="128600"/>
                  </a:lnTo>
                  <a:lnTo>
                    <a:pt x="208534" y="126796"/>
                  </a:lnTo>
                  <a:close/>
                </a:path>
                <a:path w="673100" h="142240">
                  <a:moveTo>
                    <a:pt x="232562" y="124028"/>
                  </a:moveTo>
                  <a:lnTo>
                    <a:pt x="232308" y="121996"/>
                  </a:lnTo>
                  <a:lnTo>
                    <a:pt x="216738" y="123799"/>
                  </a:lnTo>
                  <a:lnTo>
                    <a:pt x="216979" y="125831"/>
                  </a:lnTo>
                  <a:lnTo>
                    <a:pt x="232562" y="124028"/>
                  </a:lnTo>
                  <a:close/>
                </a:path>
                <a:path w="673100" h="142240">
                  <a:moveTo>
                    <a:pt x="256565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65" y="121259"/>
                  </a:lnTo>
                  <a:close/>
                </a:path>
                <a:path w="673100" h="142240">
                  <a:moveTo>
                    <a:pt x="280479" y="117627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27"/>
                  </a:lnTo>
                  <a:close/>
                </a:path>
                <a:path w="673100" h="142240">
                  <a:moveTo>
                    <a:pt x="304380" y="113995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3995"/>
                  </a:lnTo>
                  <a:close/>
                </a:path>
                <a:path w="673100" h="142240">
                  <a:moveTo>
                    <a:pt x="328282" y="110375"/>
                  </a:moveTo>
                  <a:lnTo>
                    <a:pt x="327939" y="108356"/>
                  </a:lnTo>
                  <a:lnTo>
                    <a:pt x="312445" y="110705"/>
                  </a:lnTo>
                  <a:lnTo>
                    <a:pt x="312775" y="112725"/>
                  </a:lnTo>
                  <a:lnTo>
                    <a:pt x="328282" y="110375"/>
                  </a:lnTo>
                  <a:close/>
                </a:path>
                <a:path w="673100" h="142240">
                  <a:moveTo>
                    <a:pt x="352044" y="105918"/>
                  </a:moveTo>
                  <a:lnTo>
                    <a:pt x="351675" y="103898"/>
                  </a:lnTo>
                  <a:lnTo>
                    <a:pt x="336283" y="106819"/>
                  </a:lnTo>
                  <a:lnTo>
                    <a:pt x="336638" y="108839"/>
                  </a:lnTo>
                  <a:lnTo>
                    <a:pt x="352044" y="105918"/>
                  </a:lnTo>
                  <a:close/>
                </a:path>
                <a:path w="673100" h="142240">
                  <a:moveTo>
                    <a:pt x="375805" y="101409"/>
                  </a:moveTo>
                  <a:lnTo>
                    <a:pt x="375412" y="99390"/>
                  </a:lnTo>
                  <a:lnTo>
                    <a:pt x="360019" y="102311"/>
                  </a:lnTo>
                  <a:lnTo>
                    <a:pt x="360400" y="104330"/>
                  </a:lnTo>
                  <a:lnTo>
                    <a:pt x="375805" y="101409"/>
                  </a:lnTo>
                  <a:close/>
                </a:path>
                <a:path w="673100" h="142240">
                  <a:moveTo>
                    <a:pt x="399516" y="96735"/>
                  </a:moveTo>
                  <a:lnTo>
                    <a:pt x="399097" y="94729"/>
                  </a:lnTo>
                  <a:lnTo>
                    <a:pt x="394030" y="95986"/>
                  </a:lnTo>
                  <a:lnTo>
                    <a:pt x="388861" y="96786"/>
                  </a:lnTo>
                  <a:lnTo>
                    <a:pt x="383743" y="97815"/>
                  </a:lnTo>
                  <a:lnTo>
                    <a:pt x="384149" y="99822"/>
                  </a:lnTo>
                  <a:lnTo>
                    <a:pt x="389280" y="98793"/>
                  </a:lnTo>
                  <a:lnTo>
                    <a:pt x="394449" y="97993"/>
                  </a:lnTo>
                  <a:lnTo>
                    <a:pt x="399516" y="96735"/>
                  </a:lnTo>
                  <a:close/>
                </a:path>
                <a:path w="673100" h="142240">
                  <a:moveTo>
                    <a:pt x="423100" y="91325"/>
                  </a:moveTo>
                  <a:lnTo>
                    <a:pt x="422643" y="89319"/>
                  </a:lnTo>
                  <a:lnTo>
                    <a:pt x="407377" y="92837"/>
                  </a:lnTo>
                  <a:lnTo>
                    <a:pt x="407809" y="94830"/>
                  </a:lnTo>
                  <a:lnTo>
                    <a:pt x="423100" y="91325"/>
                  </a:lnTo>
                  <a:close/>
                </a:path>
                <a:path w="673100" h="142240">
                  <a:moveTo>
                    <a:pt x="446671" y="85915"/>
                  </a:moveTo>
                  <a:lnTo>
                    <a:pt x="446176" y="83921"/>
                  </a:lnTo>
                  <a:lnTo>
                    <a:pt x="430911" y="87426"/>
                  </a:lnTo>
                  <a:lnTo>
                    <a:pt x="431380" y="89420"/>
                  </a:lnTo>
                  <a:lnTo>
                    <a:pt x="446671" y="85915"/>
                  </a:lnTo>
                  <a:close/>
                </a:path>
                <a:path w="673100" h="142240">
                  <a:moveTo>
                    <a:pt x="470065" y="79844"/>
                  </a:moveTo>
                  <a:lnTo>
                    <a:pt x="469544" y="77863"/>
                  </a:lnTo>
                  <a:lnTo>
                    <a:pt x="454431" y="81953"/>
                  </a:lnTo>
                  <a:lnTo>
                    <a:pt x="454926" y="83947"/>
                  </a:lnTo>
                  <a:lnTo>
                    <a:pt x="470065" y="79844"/>
                  </a:lnTo>
                  <a:close/>
                </a:path>
                <a:path w="673100" h="142240">
                  <a:moveTo>
                    <a:pt x="493407" y="73507"/>
                  </a:moveTo>
                  <a:lnTo>
                    <a:pt x="492848" y="71526"/>
                  </a:lnTo>
                  <a:lnTo>
                    <a:pt x="477735" y="75628"/>
                  </a:lnTo>
                  <a:lnTo>
                    <a:pt x="478269" y="77609"/>
                  </a:lnTo>
                  <a:lnTo>
                    <a:pt x="493407" y="73507"/>
                  </a:lnTo>
                  <a:close/>
                </a:path>
                <a:path w="673100" h="142240">
                  <a:moveTo>
                    <a:pt x="516597" y="66662"/>
                  </a:moveTo>
                  <a:lnTo>
                    <a:pt x="516001" y="64693"/>
                  </a:lnTo>
                  <a:lnTo>
                    <a:pt x="511009" y="66230"/>
                  </a:lnTo>
                  <a:lnTo>
                    <a:pt x="506069" y="67919"/>
                  </a:lnTo>
                  <a:lnTo>
                    <a:pt x="501040" y="69316"/>
                  </a:lnTo>
                  <a:lnTo>
                    <a:pt x="501611" y="71285"/>
                  </a:lnTo>
                  <a:lnTo>
                    <a:pt x="506653" y="69875"/>
                  </a:lnTo>
                  <a:lnTo>
                    <a:pt x="511606" y="68186"/>
                  </a:lnTo>
                  <a:lnTo>
                    <a:pt x="516597" y="66662"/>
                  </a:lnTo>
                  <a:close/>
                </a:path>
                <a:path w="673100" h="142240">
                  <a:moveTo>
                    <a:pt x="539673" y="59385"/>
                  </a:moveTo>
                  <a:lnTo>
                    <a:pt x="539038" y="57442"/>
                  </a:lnTo>
                  <a:lnTo>
                    <a:pt x="524103" y="62141"/>
                  </a:lnTo>
                  <a:lnTo>
                    <a:pt x="524713" y="64096"/>
                  </a:lnTo>
                  <a:lnTo>
                    <a:pt x="539673" y="59385"/>
                  </a:lnTo>
                  <a:close/>
                </a:path>
                <a:path w="673100" h="142240">
                  <a:moveTo>
                    <a:pt x="562533" y="51485"/>
                  </a:moveTo>
                  <a:lnTo>
                    <a:pt x="561848" y="49555"/>
                  </a:lnTo>
                  <a:lnTo>
                    <a:pt x="547116" y="54864"/>
                  </a:lnTo>
                  <a:lnTo>
                    <a:pt x="547776" y="56807"/>
                  </a:lnTo>
                  <a:lnTo>
                    <a:pt x="562533" y="51485"/>
                  </a:lnTo>
                  <a:close/>
                </a:path>
                <a:path w="673100" h="142240">
                  <a:moveTo>
                    <a:pt x="585292" y="43230"/>
                  </a:moveTo>
                  <a:lnTo>
                    <a:pt x="584555" y="41313"/>
                  </a:lnTo>
                  <a:lnTo>
                    <a:pt x="569836" y="46685"/>
                  </a:lnTo>
                  <a:lnTo>
                    <a:pt x="570547" y="48602"/>
                  </a:lnTo>
                  <a:lnTo>
                    <a:pt x="585292" y="43230"/>
                  </a:lnTo>
                  <a:close/>
                </a:path>
                <a:path w="673100" h="142240">
                  <a:moveTo>
                    <a:pt x="607682" y="34086"/>
                  </a:moveTo>
                  <a:lnTo>
                    <a:pt x="606882" y="32194"/>
                  </a:lnTo>
                  <a:lnTo>
                    <a:pt x="592391" y="38125"/>
                  </a:lnTo>
                  <a:lnTo>
                    <a:pt x="593153" y="40017"/>
                  </a:lnTo>
                  <a:lnTo>
                    <a:pt x="607682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30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48" y="13601"/>
                  </a:moveTo>
                  <a:lnTo>
                    <a:pt x="650595" y="11785"/>
                  </a:lnTo>
                  <a:lnTo>
                    <a:pt x="636651" y="18872"/>
                  </a:lnTo>
                  <a:lnTo>
                    <a:pt x="637540" y="20713"/>
                  </a:lnTo>
                  <a:lnTo>
                    <a:pt x="651548" y="13601"/>
                  </a:lnTo>
                  <a:close/>
                </a:path>
                <a:path w="673100" h="142240">
                  <a:moveTo>
                    <a:pt x="672706" y="1727"/>
                  </a:moveTo>
                  <a:lnTo>
                    <a:pt x="671626" y="0"/>
                  </a:lnTo>
                  <a:lnTo>
                    <a:pt x="667245" y="2794"/>
                  </a:lnTo>
                  <a:lnTo>
                    <a:pt x="662597" y="5207"/>
                  </a:lnTo>
                  <a:lnTo>
                    <a:pt x="658101" y="7835"/>
                  </a:lnTo>
                  <a:lnTo>
                    <a:pt x="659091" y="9626"/>
                  </a:lnTo>
                  <a:lnTo>
                    <a:pt x="663625" y="6985"/>
                  </a:lnTo>
                  <a:lnTo>
                    <a:pt x="668274" y="4572"/>
                  </a:lnTo>
                  <a:lnTo>
                    <a:pt x="672706" y="1727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5155" name="Image 359">
              <a:extLst>
                <a:ext uri="{FF2B5EF4-FFF2-40B4-BE49-F238E27FC236}">
                  <a16:creationId xmlns:a16="http://schemas.microsoft.com/office/drawing/2014/main" id="{9673B01E-790B-7F0B-2A8F-1982BB45A47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80153" y="1034580"/>
              <a:ext cx="498287" cy="344923"/>
            </a:xfrm>
            <a:prstGeom prst="rect">
              <a:avLst/>
            </a:prstGeom>
          </p:spPr>
        </p:pic>
        <p:pic>
          <p:nvPicPr>
            <p:cNvPr id="5156" name="Image 360">
              <a:extLst>
                <a:ext uri="{FF2B5EF4-FFF2-40B4-BE49-F238E27FC236}">
                  <a16:creationId xmlns:a16="http://schemas.microsoft.com/office/drawing/2014/main" id="{91387CA9-C205-A986-F323-A2F80FB6DD0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952" y="1034359"/>
              <a:ext cx="497989" cy="344713"/>
            </a:xfrm>
            <a:prstGeom prst="rect">
              <a:avLst/>
            </a:prstGeom>
          </p:spPr>
        </p:pic>
        <p:sp>
          <p:nvSpPr>
            <p:cNvPr id="5157" name="Graphic 361">
              <a:extLst>
                <a:ext uri="{FF2B5EF4-FFF2-40B4-BE49-F238E27FC236}">
                  <a16:creationId xmlns:a16="http://schemas.microsoft.com/office/drawing/2014/main" id="{15AEA4ED-148B-23C4-307F-0BC35D9E426A}"/>
                </a:ext>
              </a:extLst>
            </p:cNvPr>
            <p:cNvSpPr/>
            <p:nvPr/>
          </p:nvSpPr>
          <p:spPr>
            <a:xfrm>
              <a:off x="1218205" y="1207194"/>
              <a:ext cx="594360" cy="96520"/>
            </a:xfrm>
            <a:custGeom>
              <a:avLst/>
              <a:gdLst/>
              <a:ahLst/>
              <a:cxnLst/>
              <a:rect l="l" t="t" r="r" b="b"/>
              <a:pathLst>
                <a:path w="594360" h="96520">
                  <a:moveTo>
                    <a:pt x="60642" y="95910"/>
                  </a:moveTo>
                  <a:lnTo>
                    <a:pt x="57823" y="76454"/>
                  </a:lnTo>
                  <a:lnTo>
                    <a:pt x="55232" y="58521"/>
                  </a:lnTo>
                  <a:lnTo>
                    <a:pt x="48793" y="14046"/>
                  </a:lnTo>
                  <a:lnTo>
                    <a:pt x="46774" y="12"/>
                  </a:lnTo>
                  <a:lnTo>
                    <a:pt x="34594" y="12"/>
                  </a:lnTo>
                  <a:lnTo>
                    <a:pt x="34594" y="58521"/>
                  </a:lnTo>
                  <a:lnTo>
                    <a:pt x="24930" y="58521"/>
                  </a:lnTo>
                  <a:lnTo>
                    <a:pt x="29832" y="14046"/>
                  </a:lnTo>
                  <a:lnTo>
                    <a:pt x="34594" y="58521"/>
                  </a:lnTo>
                  <a:lnTo>
                    <a:pt x="34594" y="12"/>
                  </a:lnTo>
                  <a:lnTo>
                    <a:pt x="13868" y="12"/>
                  </a:lnTo>
                  <a:lnTo>
                    <a:pt x="0" y="95910"/>
                  </a:lnTo>
                  <a:lnTo>
                    <a:pt x="20866" y="95910"/>
                  </a:lnTo>
                  <a:lnTo>
                    <a:pt x="22974" y="76454"/>
                  </a:lnTo>
                  <a:lnTo>
                    <a:pt x="36550" y="76454"/>
                  </a:lnTo>
                  <a:lnTo>
                    <a:pt x="38658" y="95910"/>
                  </a:lnTo>
                  <a:lnTo>
                    <a:pt x="60642" y="95910"/>
                  </a:lnTo>
                  <a:close/>
                </a:path>
                <a:path w="594360" h="96520">
                  <a:moveTo>
                    <a:pt x="119418" y="48094"/>
                  </a:moveTo>
                  <a:lnTo>
                    <a:pt x="109054" y="37820"/>
                  </a:lnTo>
                  <a:lnTo>
                    <a:pt x="89179" y="37820"/>
                  </a:lnTo>
                  <a:lnTo>
                    <a:pt x="86652" y="35318"/>
                  </a:lnTo>
                  <a:lnTo>
                    <a:pt x="86652" y="21272"/>
                  </a:lnTo>
                  <a:lnTo>
                    <a:pt x="89877" y="18084"/>
                  </a:lnTo>
                  <a:lnTo>
                    <a:pt x="93929" y="18084"/>
                  </a:lnTo>
                  <a:lnTo>
                    <a:pt x="97155" y="21272"/>
                  </a:lnTo>
                  <a:lnTo>
                    <a:pt x="97155" y="30721"/>
                  </a:lnTo>
                  <a:lnTo>
                    <a:pt x="119278" y="30721"/>
                  </a:lnTo>
                  <a:lnTo>
                    <a:pt x="119278" y="12382"/>
                  </a:lnTo>
                  <a:lnTo>
                    <a:pt x="106819" y="12"/>
                  </a:lnTo>
                  <a:lnTo>
                    <a:pt x="76987" y="12"/>
                  </a:lnTo>
                  <a:lnTo>
                    <a:pt x="64528" y="12382"/>
                  </a:lnTo>
                  <a:lnTo>
                    <a:pt x="64528" y="47409"/>
                  </a:lnTo>
                  <a:lnTo>
                    <a:pt x="74891" y="57696"/>
                  </a:lnTo>
                  <a:lnTo>
                    <a:pt x="94780" y="57696"/>
                  </a:lnTo>
                  <a:lnTo>
                    <a:pt x="97294" y="60198"/>
                  </a:lnTo>
                  <a:lnTo>
                    <a:pt x="97294" y="74650"/>
                  </a:lnTo>
                  <a:lnTo>
                    <a:pt x="94081" y="77838"/>
                  </a:lnTo>
                  <a:lnTo>
                    <a:pt x="89458" y="77838"/>
                  </a:lnTo>
                  <a:lnTo>
                    <a:pt x="86233" y="74650"/>
                  </a:lnTo>
                  <a:lnTo>
                    <a:pt x="86233" y="65189"/>
                  </a:lnTo>
                  <a:lnTo>
                    <a:pt x="64109" y="65189"/>
                  </a:lnTo>
                  <a:lnTo>
                    <a:pt x="64109" y="83540"/>
                  </a:lnTo>
                  <a:lnTo>
                    <a:pt x="76568" y="95910"/>
                  </a:lnTo>
                  <a:lnTo>
                    <a:pt x="106959" y="95910"/>
                  </a:lnTo>
                  <a:lnTo>
                    <a:pt x="119418" y="83540"/>
                  </a:lnTo>
                  <a:lnTo>
                    <a:pt x="119418" y="48094"/>
                  </a:lnTo>
                  <a:close/>
                </a:path>
                <a:path w="594360" h="96520">
                  <a:moveTo>
                    <a:pt x="148272" y="0"/>
                  </a:moveTo>
                  <a:lnTo>
                    <a:pt x="126161" y="0"/>
                  </a:lnTo>
                  <a:lnTo>
                    <a:pt x="126161" y="95910"/>
                  </a:lnTo>
                  <a:lnTo>
                    <a:pt x="148272" y="95910"/>
                  </a:lnTo>
                  <a:lnTo>
                    <a:pt x="148272" y="0"/>
                  </a:lnTo>
                  <a:close/>
                </a:path>
                <a:path w="594360" h="96520">
                  <a:moveTo>
                    <a:pt x="213906" y="95910"/>
                  </a:moveTo>
                  <a:lnTo>
                    <a:pt x="211086" y="76454"/>
                  </a:lnTo>
                  <a:lnTo>
                    <a:pt x="208495" y="58521"/>
                  </a:lnTo>
                  <a:lnTo>
                    <a:pt x="202069" y="14046"/>
                  </a:lnTo>
                  <a:lnTo>
                    <a:pt x="200037" y="12"/>
                  </a:lnTo>
                  <a:lnTo>
                    <a:pt x="187858" y="12"/>
                  </a:lnTo>
                  <a:lnTo>
                    <a:pt x="187858" y="58521"/>
                  </a:lnTo>
                  <a:lnTo>
                    <a:pt x="178193" y="58521"/>
                  </a:lnTo>
                  <a:lnTo>
                    <a:pt x="183095" y="14046"/>
                  </a:lnTo>
                  <a:lnTo>
                    <a:pt x="187858" y="58521"/>
                  </a:lnTo>
                  <a:lnTo>
                    <a:pt x="187858" y="12"/>
                  </a:lnTo>
                  <a:lnTo>
                    <a:pt x="167132" y="12"/>
                  </a:lnTo>
                  <a:lnTo>
                    <a:pt x="153263" y="95910"/>
                  </a:lnTo>
                  <a:lnTo>
                    <a:pt x="174129" y="95910"/>
                  </a:lnTo>
                  <a:lnTo>
                    <a:pt x="176237" y="76454"/>
                  </a:lnTo>
                  <a:lnTo>
                    <a:pt x="189814" y="76454"/>
                  </a:lnTo>
                  <a:lnTo>
                    <a:pt x="191922" y="95910"/>
                  </a:lnTo>
                  <a:lnTo>
                    <a:pt x="213906" y="95910"/>
                  </a:lnTo>
                  <a:close/>
                </a:path>
                <a:path w="594360" h="96520">
                  <a:moveTo>
                    <a:pt x="239242" y="38506"/>
                  </a:moveTo>
                  <a:lnTo>
                    <a:pt x="211378" y="38506"/>
                  </a:lnTo>
                  <a:lnTo>
                    <a:pt x="213880" y="57124"/>
                  </a:lnTo>
                  <a:lnTo>
                    <a:pt x="239242" y="57124"/>
                  </a:lnTo>
                  <a:lnTo>
                    <a:pt x="239242" y="38506"/>
                  </a:lnTo>
                  <a:close/>
                </a:path>
                <a:path w="594360" h="96520">
                  <a:moveTo>
                    <a:pt x="301142" y="12382"/>
                  </a:moveTo>
                  <a:lnTo>
                    <a:pt x="288671" y="12"/>
                  </a:lnTo>
                  <a:lnTo>
                    <a:pt x="279019" y="12"/>
                  </a:lnTo>
                  <a:lnTo>
                    <a:pt x="279019" y="19888"/>
                  </a:lnTo>
                  <a:lnTo>
                    <a:pt x="279019" y="43091"/>
                  </a:lnTo>
                  <a:lnTo>
                    <a:pt x="275793" y="46291"/>
                  </a:lnTo>
                  <a:lnTo>
                    <a:pt x="267677" y="46291"/>
                  </a:lnTo>
                  <a:lnTo>
                    <a:pt x="267677" y="16687"/>
                  </a:lnTo>
                  <a:lnTo>
                    <a:pt x="275793" y="16687"/>
                  </a:lnTo>
                  <a:lnTo>
                    <a:pt x="279019" y="19888"/>
                  </a:lnTo>
                  <a:lnTo>
                    <a:pt x="279019" y="12"/>
                  </a:lnTo>
                  <a:lnTo>
                    <a:pt x="245541" y="12"/>
                  </a:lnTo>
                  <a:lnTo>
                    <a:pt x="245541" y="95910"/>
                  </a:lnTo>
                  <a:lnTo>
                    <a:pt x="267677" y="95910"/>
                  </a:lnTo>
                  <a:lnTo>
                    <a:pt x="267677" y="62966"/>
                  </a:lnTo>
                  <a:lnTo>
                    <a:pt x="288671" y="62966"/>
                  </a:lnTo>
                  <a:lnTo>
                    <a:pt x="301142" y="50596"/>
                  </a:lnTo>
                  <a:lnTo>
                    <a:pt x="301142" y="46291"/>
                  </a:lnTo>
                  <a:lnTo>
                    <a:pt x="301142" y="16687"/>
                  </a:lnTo>
                  <a:lnTo>
                    <a:pt x="301142" y="12382"/>
                  </a:lnTo>
                  <a:close/>
                </a:path>
                <a:path w="594360" h="96520">
                  <a:moveTo>
                    <a:pt x="361073" y="95910"/>
                  </a:moveTo>
                  <a:lnTo>
                    <a:pt x="358254" y="76454"/>
                  </a:lnTo>
                  <a:lnTo>
                    <a:pt x="355663" y="58521"/>
                  </a:lnTo>
                  <a:lnTo>
                    <a:pt x="349224" y="14046"/>
                  </a:lnTo>
                  <a:lnTo>
                    <a:pt x="347205" y="12"/>
                  </a:lnTo>
                  <a:lnTo>
                    <a:pt x="335026" y="12"/>
                  </a:lnTo>
                  <a:lnTo>
                    <a:pt x="335026" y="58521"/>
                  </a:lnTo>
                  <a:lnTo>
                    <a:pt x="325361" y="58521"/>
                  </a:lnTo>
                  <a:lnTo>
                    <a:pt x="330263" y="14046"/>
                  </a:lnTo>
                  <a:lnTo>
                    <a:pt x="335026" y="58521"/>
                  </a:lnTo>
                  <a:lnTo>
                    <a:pt x="335026" y="12"/>
                  </a:lnTo>
                  <a:lnTo>
                    <a:pt x="314299" y="12"/>
                  </a:lnTo>
                  <a:lnTo>
                    <a:pt x="300431" y="95910"/>
                  </a:lnTo>
                  <a:lnTo>
                    <a:pt x="321297" y="95910"/>
                  </a:lnTo>
                  <a:lnTo>
                    <a:pt x="323405" y="76454"/>
                  </a:lnTo>
                  <a:lnTo>
                    <a:pt x="336981" y="76454"/>
                  </a:lnTo>
                  <a:lnTo>
                    <a:pt x="339090" y="95910"/>
                  </a:lnTo>
                  <a:lnTo>
                    <a:pt x="361073" y="95910"/>
                  </a:lnTo>
                  <a:close/>
                </a:path>
                <a:path w="594360" h="96520">
                  <a:moveTo>
                    <a:pt x="419455" y="12382"/>
                  </a:moveTo>
                  <a:lnTo>
                    <a:pt x="406996" y="12"/>
                  </a:lnTo>
                  <a:lnTo>
                    <a:pt x="377723" y="12"/>
                  </a:lnTo>
                  <a:lnTo>
                    <a:pt x="365264" y="12382"/>
                  </a:lnTo>
                  <a:lnTo>
                    <a:pt x="365264" y="83540"/>
                  </a:lnTo>
                  <a:lnTo>
                    <a:pt x="377723" y="95910"/>
                  </a:lnTo>
                  <a:lnTo>
                    <a:pt x="406996" y="95910"/>
                  </a:lnTo>
                  <a:lnTo>
                    <a:pt x="419455" y="83540"/>
                  </a:lnTo>
                  <a:lnTo>
                    <a:pt x="419455" y="62141"/>
                  </a:lnTo>
                  <a:lnTo>
                    <a:pt x="397332" y="62141"/>
                  </a:lnTo>
                  <a:lnTo>
                    <a:pt x="397332" y="75336"/>
                  </a:lnTo>
                  <a:lnTo>
                    <a:pt x="394106" y="78536"/>
                  </a:lnTo>
                  <a:lnTo>
                    <a:pt x="390613" y="78536"/>
                  </a:lnTo>
                  <a:lnTo>
                    <a:pt x="387388" y="75336"/>
                  </a:lnTo>
                  <a:lnTo>
                    <a:pt x="387388" y="21272"/>
                  </a:lnTo>
                  <a:lnTo>
                    <a:pt x="390613" y="18084"/>
                  </a:lnTo>
                  <a:lnTo>
                    <a:pt x="394106" y="18084"/>
                  </a:lnTo>
                  <a:lnTo>
                    <a:pt x="397332" y="21272"/>
                  </a:lnTo>
                  <a:lnTo>
                    <a:pt x="397332" y="33782"/>
                  </a:lnTo>
                  <a:lnTo>
                    <a:pt x="419455" y="33782"/>
                  </a:lnTo>
                  <a:lnTo>
                    <a:pt x="419455" y="12382"/>
                  </a:lnTo>
                  <a:close/>
                </a:path>
                <a:path w="594360" h="96520">
                  <a:moveTo>
                    <a:pt x="450684" y="0"/>
                  </a:moveTo>
                  <a:lnTo>
                    <a:pt x="428561" y="0"/>
                  </a:lnTo>
                  <a:lnTo>
                    <a:pt x="428561" y="95910"/>
                  </a:lnTo>
                  <a:lnTo>
                    <a:pt x="450684" y="95910"/>
                  </a:lnTo>
                  <a:lnTo>
                    <a:pt x="450684" y="0"/>
                  </a:lnTo>
                  <a:close/>
                </a:path>
                <a:path w="594360" h="96520">
                  <a:moveTo>
                    <a:pt x="503682" y="12"/>
                  </a:moveTo>
                  <a:lnTo>
                    <a:pt x="458597" y="12"/>
                  </a:lnTo>
                  <a:lnTo>
                    <a:pt x="458597" y="95910"/>
                  </a:lnTo>
                  <a:lnTo>
                    <a:pt x="480720" y="95910"/>
                  </a:lnTo>
                  <a:lnTo>
                    <a:pt x="480720" y="59359"/>
                  </a:lnTo>
                  <a:lnTo>
                    <a:pt x="501167" y="59359"/>
                  </a:lnTo>
                  <a:lnTo>
                    <a:pt x="501167" y="40043"/>
                  </a:lnTo>
                  <a:lnTo>
                    <a:pt x="480720" y="40043"/>
                  </a:lnTo>
                  <a:lnTo>
                    <a:pt x="480720" y="19469"/>
                  </a:lnTo>
                  <a:lnTo>
                    <a:pt x="503682" y="19469"/>
                  </a:lnTo>
                  <a:lnTo>
                    <a:pt x="503682" y="12"/>
                  </a:lnTo>
                  <a:close/>
                </a:path>
                <a:path w="594360" h="96520">
                  <a:moveTo>
                    <a:pt x="532955" y="0"/>
                  </a:moveTo>
                  <a:lnTo>
                    <a:pt x="510832" y="0"/>
                  </a:lnTo>
                  <a:lnTo>
                    <a:pt x="510832" y="95910"/>
                  </a:lnTo>
                  <a:lnTo>
                    <a:pt x="532955" y="95910"/>
                  </a:lnTo>
                  <a:lnTo>
                    <a:pt x="532955" y="0"/>
                  </a:lnTo>
                  <a:close/>
                </a:path>
                <a:path w="594360" h="96520">
                  <a:moveTo>
                    <a:pt x="594360" y="12382"/>
                  </a:moveTo>
                  <a:lnTo>
                    <a:pt x="581901" y="12"/>
                  </a:lnTo>
                  <a:lnTo>
                    <a:pt x="552627" y="12"/>
                  </a:lnTo>
                  <a:lnTo>
                    <a:pt x="540169" y="12382"/>
                  </a:lnTo>
                  <a:lnTo>
                    <a:pt x="540169" y="83540"/>
                  </a:lnTo>
                  <a:lnTo>
                    <a:pt x="552627" y="95910"/>
                  </a:lnTo>
                  <a:lnTo>
                    <a:pt x="581901" y="95910"/>
                  </a:lnTo>
                  <a:lnTo>
                    <a:pt x="594360" y="83540"/>
                  </a:lnTo>
                  <a:lnTo>
                    <a:pt x="594360" y="62141"/>
                  </a:lnTo>
                  <a:lnTo>
                    <a:pt x="572236" y="62141"/>
                  </a:lnTo>
                  <a:lnTo>
                    <a:pt x="572236" y="75336"/>
                  </a:lnTo>
                  <a:lnTo>
                    <a:pt x="569010" y="78536"/>
                  </a:lnTo>
                  <a:lnTo>
                    <a:pt x="565518" y="78536"/>
                  </a:lnTo>
                  <a:lnTo>
                    <a:pt x="562292" y="75336"/>
                  </a:lnTo>
                  <a:lnTo>
                    <a:pt x="562292" y="21272"/>
                  </a:lnTo>
                  <a:lnTo>
                    <a:pt x="565518" y="18084"/>
                  </a:lnTo>
                  <a:lnTo>
                    <a:pt x="569010" y="18084"/>
                  </a:lnTo>
                  <a:lnTo>
                    <a:pt x="572236" y="21272"/>
                  </a:lnTo>
                  <a:lnTo>
                    <a:pt x="572236" y="33782"/>
                  </a:lnTo>
                  <a:lnTo>
                    <a:pt x="594360" y="33782"/>
                  </a:lnTo>
                  <a:lnTo>
                    <a:pt x="594360" y="123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5158" name="Image 362">
              <a:extLst>
                <a:ext uri="{FF2B5EF4-FFF2-40B4-BE49-F238E27FC236}">
                  <a16:creationId xmlns:a16="http://schemas.microsoft.com/office/drawing/2014/main" id="{9C3F7235-5E43-2CA4-960C-DA62E49F59B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00812" y="748191"/>
              <a:ext cx="228879" cy="67271"/>
            </a:xfrm>
            <a:prstGeom prst="rect">
              <a:avLst/>
            </a:prstGeom>
          </p:spPr>
        </p:pic>
        <p:sp>
          <p:nvSpPr>
            <p:cNvPr id="5160" name="Graphic 363">
              <a:extLst>
                <a:ext uri="{FF2B5EF4-FFF2-40B4-BE49-F238E27FC236}">
                  <a16:creationId xmlns:a16="http://schemas.microsoft.com/office/drawing/2014/main" id="{044E67E9-32B9-5A63-FD24-72C3A75BB8D6}"/>
                </a:ext>
              </a:extLst>
            </p:cNvPr>
            <p:cNvSpPr/>
            <p:nvPr/>
          </p:nvSpPr>
          <p:spPr>
            <a:xfrm>
              <a:off x="1284347" y="661309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66"/>
                  </a:moveTo>
                  <a:lnTo>
                    <a:pt x="411175" y="443166"/>
                  </a:lnTo>
                  <a:lnTo>
                    <a:pt x="411175" y="445947"/>
                  </a:lnTo>
                  <a:lnTo>
                    <a:pt x="414172" y="445947"/>
                  </a:lnTo>
                  <a:lnTo>
                    <a:pt x="414172" y="457022"/>
                  </a:lnTo>
                  <a:lnTo>
                    <a:pt x="417258" y="457022"/>
                  </a:lnTo>
                  <a:lnTo>
                    <a:pt x="417258" y="445947"/>
                  </a:lnTo>
                  <a:lnTo>
                    <a:pt x="420255" y="445947"/>
                  </a:lnTo>
                  <a:lnTo>
                    <a:pt x="420255" y="443166"/>
                  </a:lnTo>
                  <a:close/>
                </a:path>
                <a:path w="462280" h="457834">
                  <a:moveTo>
                    <a:pt x="436905" y="457022"/>
                  </a:moveTo>
                  <a:lnTo>
                    <a:pt x="435711" y="449402"/>
                  </a:lnTo>
                  <a:lnTo>
                    <a:pt x="434682" y="442912"/>
                  </a:lnTo>
                  <a:lnTo>
                    <a:pt x="432422" y="442912"/>
                  </a:lnTo>
                  <a:lnTo>
                    <a:pt x="428853" y="451332"/>
                  </a:lnTo>
                  <a:lnTo>
                    <a:pt x="428078" y="449402"/>
                  </a:lnTo>
                  <a:lnTo>
                    <a:pt x="425462" y="442912"/>
                  </a:lnTo>
                  <a:lnTo>
                    <a:pt x="423202" y="442912"/>
                  </a:lnTo>
                  <a:lnTo>
                    <a:pt x="420725" y="457022"/>
                  </a:lnTo>
                  <a:lnTo>
                    <a:pt x="423824" y="457022"/>
                  </a:lnTo>
                  <a:lnTo>
                    <a:pt x="425030" y="449402"/>
                  </a:lnTo>
                  <a:lnTo>
                    <a:pt x="428231" y="457200"/>
                  </a:lnTo>
                  <a:lnTo>
                    <a:pt x="429475" y="457200"/>
                  </a:lnTo>
                  <a:lnTo>
                    <a:pt x="431939" y="451332"/>
                  </a:lnTo>
                  <a:lnTo>
                    <a:pt x="432752" y="449402"/>
                  </a:lnTo>
                  <a:lnTo>
                    <a:pt x="433806" y="457022"/>
                  </a:lnTo>
                  <a:lnTo>
                    <a:pt x="436905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97" y="279323"/>
                  </a:lnTo>
                  <a:lnTo>
                    <a:pt x="106667" y="256794"/>
                  </a:lnTo>
                  <a:lnTo>
                    <a:pt x="118618" y="243497"/>
                  </a:lnTo>
                  <a:lnTo>
                    <a:pt x="131178" y="229527"/>
                  </a:lnTo>
                  <a:lnTo>
                    <a:pt x="160985" y="209181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411" y="196443"/>
                  </a:lnTo>
                  <a:lnTo>
                    <a:pt x="301167" y="209194"/>
                  </a:lnTo>
                  <a:lnTo>
                    <a:pt x="330987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47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58"/>
                  </a:lnTo>
                  <a:lnTo>
                    <a:pt x="99783" y="205905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5161" name="Image 364">
              <a:extLst>
                <a:ext uri="{FF2B5EF4-FFF2-40B4-BE49-F238E27FC236}">
                  <a16:creationId xmlns:a16="http://schemas.microsoft.com/office/drawing/2014/main" id="{D59E10E7-F5F6-2AEE-C034-5A13C109759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20961" y="443059"/>
              <a:ext cx="182874" cy="114833"/>
            </a:xfrm>
            <a:prstGeom prst="rect">
              <a:avLst/>
            </a:prstGeom>
          </p:spPr>
        </p:pic>
      </p:grpSp>
      <p:sp>
        <p:nvSpPr>
          <p:cNvPr id="5162" name="Rectangle 40">
            <a:extLst>
              <a:ext uri="{FF2B5EF4-FFF2-40B4-BE49-F238E27FC236}">
                <a16:creationId xmlns:a16="http://schemas.microsoft.com/office/drawing/2014/main" id="{C9077907-3358-5712-84CE-391315969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735" y="1625413"/>
            <a:ext cx="2560316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3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Asia Pacific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63" name="Rectangle 41">
            <a:extLst>
              <a:ext uri="{FF2B5EF4-FFF2-40B4-BE49-F238E27FC236}">
                <a16:creationId xmlns:a16="http://schemas.microsoft.com/office/drawing/2014/main" id="{AD9C54A9-6B35-9676-F720-ABFDA09AF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12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64" name="Rectangle 42">
            <a:extLst>
              <a:ext uri="{FF2B5EF4-FFF2-40B4-BE49-F238E27FC236}">
                <a16:creationId xmlns:a16="http://schemas.microsoft.com/office/drawing/2014/main" id="{333CCF26-CB30-8817-FE38-1C7CA732E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12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80" name="Image 379">
            <a:extLst>
              <a:ext uri="{FF2B5EF4-FFF2-40B4-BE49-F238E27FC236}">
                <a16:creationId xmlns:a16="http://schemas.microsoft.com/office/drawing/2014/main" id="{482510A4-FF75-D65C-0E96-C6021E2E88F5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35" y="2303252"/>
            <a:ext cx="3247980" cy="86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65" name="Group 5164">
            <a:extLst>
              <a:ext uri="{FF2B5EF4-FFF2-40B4-BE49-F238E27FC236}">
                <a16:creationId xmlns:a16="http://schemas.microsoft.com/office/drawing/2014/main" id="{B135D80A-389F-AE90-4186-D3D9B36281BA}"/>
              </a:ext>
            </a:extLst>
          </p:cNvPr>
          <p:cNvGrpSpPr>
            <a:grpSpLocks/>
          </p:cNvGrpSpPr>
          <p:nvPr/>
        </p:nvGrpSpPr>
        <p:grpSpPr>
          <a:xfrm>
            <a:off x="7962769" y="3436526"/>
            <a:ext cx="2497724" cy="2547995"/>
            <a:chOff x="0" y="0"/>
            <a:chExt cx="3037205" cy="3150235"/>
          </a:xfrm>
        </p:grpSpPr>
        <p:sp>
          <p:nvSpPr>
            <p:cNvPr id="5166" name="Graphic 381">
              <a:extLst>
                <a:ext uri="{FF2B5EF4-FFF2-40B4-BE49-F238E27FC236}">
                  <a16:creationId xmlns:a16="http://schemas.microsoft.com/office/drawing/2014/main" id="{B9F866CA-4139-6B87-8864-7D8B678BEB1D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C2AC7D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67" name="Graphic 382">
              <a:extLst>
                <a:ext uri="{FF2B5EF4-FFF2-40B4-BE49-F238E27FC236}">
                  <a16:creationId xmlns:a16="http://schemas.microsoft.com/office/drawing/2014/main" id="{91D52546-2F64-0DE7-FF86-1D83F110AF01}"/>
                </a:ext>
              </a:extLst>
            </p:cNvPr>
            <p:cNvSpPr/>
            <p:nvPr/>
          </p:nvSpPr>
          <p:spPr>
            <a:xfrm>
              <a:off x="1184211" y="4763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68" name="Graphic 383">
              <a:extLst>
                <a:ext uri="{FF2B5EF4-FFF2-40B4-BE49-F238E27FC236}">
                  <a16:creationId xmlns:a16="http://schemas.microsoft.com/office/drawing/2014/main" id="{7A2393D6-E93A-ECA2-5083-4ED00C1AE4AE}"/>
                </a:ext>
              </a:extLst>
            </p:cNvPr>
            <p:cNvSpPr/>
            <p:nvPr/>
          </p:nvSpPr>
          <p:spPr>
            <a:xfrm>
              <a:off x="1184215" y="4763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69" name="Graphic 384">
              <a:extLst>
                <a:ext uri="{FF2B5EF4-FFF2-40B4-BE49-F238E27FC236}">
                  <a16:creationId xmlns:a16="http://schemas.microsoft.com/office/drawing/2014/main" id="{6A268E6F-0079-80DC-7083-073686D16B69}"/>
                </a:ext>
              </a:extLst>
            </p:cNvPr>
            <p:cNvSpPr/>
            <p:nvPr/>
          </p:nvSpPr>
          <p:spPr>
            <a:xfrm>
              <a:off x="1099903" y="4763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70" name="Graphic 385">
              <a:extLst>
                <a:ext uri="{FF2B5EF4-FFF2-40B4-BE49-F238E27FC236}">
                  <a16:creationId xmlns:a16="http://schemas.microsoft.com/office/drawing/2014/main" id="{811DE58F-034E-6D04-B2BB-703E9880A28D}"/>
                </a:ext>
              </a:extLst>
            </p:cNvPr>
            <p:cNvSpPr/>
            <p:nvPr/>
          </p:nvSpPr>
          <p:spPr>
            <a:xfrm>
              <a:off x="2302977" y="215572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71" name="Graphic 386">
              <a:extLst>
                <a:ext uri="{FF2B5EF4-FFF2-40B4-BE49-F238E27FC236}">
                  <a16:creationId xmlns:a16="http://schemas.microsoft.com/office/drawing/2014/main" id="{3E314C59-4843-9E75-7DBC-1583D5082DF0}"/>
                </a:ext>
              </a:extLst>
            </p:cNvPr>
            <p:cNvSpPr/>
            <p:nvPr/>
          </p:nvSpPr>
          <p:spPr>
            <a:xfrm>
              <a:off x="674118" y="215572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72" name="Graphic 387">
              <a:extLst>
                <a:ext uri="{FF2B5EF4-FFF2-40B4-BE49-F238E27FC236}">
                  <a16:creationId xmlns:a16="http://schemas.microsoft.com/office/drawing/2014/main" id="{AC331435-BA30-A698-5FC3-D4701EE8894B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73" name="Graphic 388">
              <a:extLst>
                <a:ext uri="{FF2B5EF4-FFF2-40B4-BE49-F238E27FC236}">
                  <a16:creationId xmlns:a16="http://schemas.microsoft.com/office/drawing/2014/main" id="{FFAF2785-71DF-0699-AEA8-7B399BFF78A9}"/>
                </a:ext>
              </a:extLst>
            </p:cNvPr>
            <p:cNvSpPr/>
            <p:nvPr/>
          </p:nvSpPr>
          <p:spPr>
            <a:xfrm>
              <a:off x="717828" y="2908608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80" y="5715"/>
                  </a:lnTo>
                  <a:lnTo>
                    <a:pt x="5486" y="2870"/>
                  </a:lnTo>
                  <a:lnTo>
                    <a:pt x="1206" y="0"/>
                  </a:lnTo>
                  <a:lnTo>
                    <a:pt x="0" y="1663"/>
                  </a:lnTo>
                  <a:lnTo>
                    <a:pt x="4419" y="4622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74" y="19621"/>
                  </a:moveTo>
                  <a:lnTo>
                    <a:pt x="31064" y="17208"/>
                  </a:lnTo>
                  <a:lnTo>
                    <a:pt x="26352" y="14947"/>
                  </a:lnTo>
                  <a:lnTo>
                    <a:pt x="21805" y="12407"/>
                  </a:lnTo>
                  <a:lnTo>
                    <a:pt x="20815" y="14198"/>
                  </a:lnTo>
                  <a:lnTo>
                    <a:pt x="25387" y="16764"/>
                  </a:lnTo>
                  <a:lnTo>
                    <a:pt x="30111" y="19024"/>
                  </a:lnTo>
                  <a:lnTo>
                    <a:pt x="34759" y="21450"/>
                  </a:lnTo>
                  <a:lnTo>
                    <a:pt x="35674" y="19621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44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84"/>
                  </a:moveTo>
                  <a:lnTo>
                    <a:pt x="65189" y="33515"/>
                  </a:lnTo>
                  <a:lnTo>
                    <a:pt x="64363" y="35394"/>
                  </a:lnTo>
                  <a:lnTo>
                    <a:pt x="78879" y="41376"/>
                  </a:lnTo>
                  <a:lnTo>
                    <a:pt x="79654" y="39484"/>
                  </a:lnTo>
                  <a:close/>
                </a:path>
                <a:path w="720090" h="147955">
                  <a:moveTo>
                    <a:pt x="102095" y="48387"/>
                  </a:moveTo>
                  <a:lnTo>
                    <a:pt x="97155" y="46710"/>
                  </a:lnTo>
                  <a:lnTo>
                    <a:pt x="92341" y="44665"/>
                  </a:lnTo>
                  <a:lnTo>
                    <a:pt x="87515" y="42697"/>
                  </a:lnTo>
                  <a:lnTo>
                    <a:pt x="86753" y="44602"/>
                  </a:lnTo>
                  <a:lnTo>
                    <a:pt x="91592" y="46583"/>
                  </a:lnTo>
                  <a:lnTo>
                    <a:pt x="96418" y="48615"/>
                  </a:lnTo>
                  <a:lnTo>
                    <a:pt x="101371" y="50304"/>
                  </a:lnTo>
                  <a:lnTo>
                    <a:pt x="102095" y="48387"/>
                  </a:lnTo>
                  <a:close/>
                </a:path>
                <a:path w="720090" h="147955">
                  <a:moveTo>
                    <a:pt x="124802" y="56578"/>
                  </a:moveTo>
                  <a:lnTo>
                    <a:pt x="110070" y="51269"/>
                  </a:lnTo>
                  <a:lnTo>
                    <a:pt x="109359" y="53187"/>
                  </a:lnTo>
                  <a:lnTo>
                    <a:pt x="124117" y="58508"/>
                  </a:lnTo>
                  <a:lnTo>
                    <a:pt x="124802" y="56578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24"/>
                  </a:moveTo>
                  <a:lnTo>
                    <a:pt x="155803" y="66725"/>
                  </a:lnTo>
                  <a:lnTo>
                    <a:pt x="155194" y="68681"/>
                  </a:lnTo>
                  <a:lnTo>
                    <a:pt x="170154" y="73393"/>
                  </a:lnTo>
                  <a:lnTo>
                    <a:pt x="170751" y="71424"/>
                  </a:lnTo>
                  <a:close/>
                </a:path>
                <a:path w="720090" h="147955">
                  <a:moveTo>
                    <a:pt x="193979" y="77990"/>
                  </a:moveTo>
                  <a:lnTo>
                    <a:pt x="178866" y="73888"/>
                  </a:lnTo>
                  <a:lnTo>
                    <a:pt x="178295" y="75857"/>
                  </a:lnTo>
                  <a:lnTo>
                    <a:pt x="193433" y="79959"/>
                  </a:lnTo>
                  <a:lnTo>
                    <a:pt x="193979" y="77990"/>
                  </a:lnTo>
                  <a:close/>
                </a:path>
                <a:path w="720090" h="147955">
                  <a:moveTo>
                    <a:pt x="217297" y="84302"/>
                  </a:moveTo>
                  <a:lnTo>
                    <a:pt x="202171" y="80200"/>
                  </a:lnTo>
                  <a:lnTo>
                    <a:pt x="201637" y="82181"/>
                  </a:lnTo>
                  <a:lnTo>
                    <a:pt x="216776" y="86283"/>
                  </a:lnTo>
                  <a:lnTo>
                    <a:pt x="217297" y="84302"/>
                  </a:lnTo>
                  <a:close/>
                </a:path>
                <a:path w="720090" h="147955">
                  <a:moveTo>
                    <a:pt x="240728" y="90106"/>
                  </a:moveTo>
                  <a:lnTo>
                    <a:pt x="225475" y="86525"/>
                  </a:lnTo>
                  <a:lnTo>
                    <a:pt x="224980" y="88519"/>
                  </a:lnTo>
                  <a:lnTo>
                    <a:pt x="240245" y="92100"/>
                  </a:lnTo>
                  <a:lnTo>
                    <a:pt x="240728" y="90106"/>
                  </a:lnTo>
                  <a:close/>
                </a:path>
                <a:path w="720090" h="147955">
                  <a:moveTo>
                    <a:pt x="264261" y="95516"/>
                  </a:moveTo>
                  <a:lnTo>
                    <a:pt x="248996" y="92011"/>
                  </a:lnTo>
                  <a:lnTo>
                    <a:pt x="248526" y="94005"/>
                  </a:lnTo>
                  <a:lnTo>
                    <a:pt x="263817" y="97510"/>
                  </a:lnTo>
                  <a:lnTo>
                    <a:pt x="264261" y="95516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47"/>
                  </a:lnTo>
                  <a:lnTo>
                    <a:pt x="277634" y="98526"/>
                  </a:lnTo>
                  <a:lnTo>
                    <a:pt x="272529" y="97409"/>
                  </a:lnTo>
                  <a:lnTo>
                    <a:pt x="272097" y="99402"/>
                  </a:lnTo>
                  <a:lnTo>
                    <a:pt x="277202" y="100533"/>
                  </a:lnTo>
                  <a:lnTo>
                    <a:pt x="282270" y="101841"/>
                  </a:lnTo>
                  <a:lnTo>
                    <a:pt x="287401" y="102819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21"/>
                  </a:moveTo>
                  <a:lnTo>
                    <a:pt x="296164" y="102400"/>
                  </a:lnTo>
                  <a:lnTo>
                    <a:pt x="295757" y="104406"/>
                  </a:lnTo>
                  <a:lnTo>
                    <a:pt x="311162" y="107327"/>
                  </a:lnTo>
                  <a:lnTo>
                    <a:pt x="311556" y="105321"/>
                  </a:lnTo>
                  <a:close/>
                </a:path>
                <a:path w="720090" h="147955">
                  <a:moveTo>
                    <a:pt x="335280" y="109816"/>
                  </a:moveTo>
                  <a:lnTo>
                    <a:pt x="319887" y="106895"/>
                  </a:lnTo>
                  <a:lnTo>
                    <a:pt x="319506" y="108902"/>
                  </a:lnTo>
                  <a:lnTo>
                    <a:pt x="334911" y="111823"/>
                  </a:lnTo>
                  <a:lnTo>
                    <a:pt x="335280" y="109816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65"/>
                  </a:lnTo>
                  <a:lnTo>
                    <a:pt x="353555" y="115265"/>
                  </a:lnTo>
                  <a:lnTo>
                    <a:pt x="358724" y="116027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59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46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78"/>
                  </a:lnTo>
                  <a:lnTo>
                    <a:pt x="406819" y="121246"/>
                  </a:lnTo>
                  <a:close/>
                </a:path>
                <a:path w="720090" h="147955">
                  <a:moveTo>
                    <a:pt x="430733" y="124625"/>
                  </a:moveTo>
                  <a:lnTo>
                    <a:pt x="425538" y="124091"/>
                  </a:lnTo>
                  <a:lnTo>
                    <a:pt x="420370" y="123355"/>
                  </a:lnTo>
                  <a:lnTo>
                    <a:pt x="415213" y="122529"/>
                  </a:lnTo>
                  <a:lnTo>
                    <a:pt x="414934" y="124561"/>
                  </a:lnTo>
                  <a:lnTo>
                    <a:pt x="420103" y="125387"/>
                  </a:lnTo>
                  <a:lnTo>
                    <a:pt x="425272" y="126136"/>
                  </a:lnTo>
                  <a:lnTo>
                    <a:pt x="430466" y="126669"/>
                  </a:lnTo>
                  <a:lnTo>
                    <a:pt x="430733" y="124625"/>
                  </a:lnTo>
                  <a:close/>
                </a:path>
                <a:path w="720090" h="147955">
                  <a:moveTo>
                    <a:pt x="454736" y="127393"/>
                  </a:moveTo>
                  <a:lnTo>
                    <a:pt x="439166" y="125603"/>
                  </a:lnTo>
                  <a:lnTo>
                    <a:pt x="438912" y="127635"/>
                  </a:lnTo>
                  <a:lnTo>
                    <a:pt x="454482" y="129438"/>
                  </a:lnTo>
                  <a:lnTo>
                    <a:pt x="454736" y="127393"/>
                  </a:lnTo>
                  <a:close/>
                </a:path>
                <a:path w="720090" h="147955">
                  <a:moveTo>
                    <a:pt x="478726" y="130162"/>
                  </a:moveTo>
                  <a:lnTo>
                    <a:pt x="463169" y="128371"/>
                  </a:lnTo>
                  <a:lnTo>
                    <a:pt x="462927" y="130403"/>
                  </a:lnTo>
                  <a:lnTo>
                    <a:pt x="478510" y="132207"/>
                  </a:lnTo>
                  <a:lnTo>
                    <a:pt x="478726" y="130162"/>
                  </a:lnTo>
                  <a:close/>
                </a:path>
                <a:path w="720090" h="147955">
                  <a:moveTo>
                    <a:pt x="502716" y="132943"/>
                  </a:moveTo>
                  <a:lnTo>
                    <a:pt x="487159" y="131152"/>
                  </a:lnTo>
                  <a:lnTo>
                    <a:pt x="486943" y="133184"/>
                  </a:lnTo>
                  <a:lnTo>
                    <a:pt x="502526" y="134988"/>
                  </a:lnTo>
                  <a:lnTo>
                    <a:pt x="502716" y="132943"/>
                  </a:lnTo>
                  <a:close/>
                </a:path>
                <a:path w="720090" h="147955">
                  <a:moveTo>
                    <a:pt x="526796" y="134962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7007"/>
                  </a:lnTo>
                  <a:lnTo>
                    <a:pt x="526796" y="134962"/>
                  </a:lnTo>
                  <a:close/>
                </a:path>
                <a:path w="720090" h="147955">
                  <a:moveTo>
                    <a:pt x="550875" y="136906"/>
                  </a:moveTo>
                  <a:lnTo>
                    <a:pt x="535254" y="135648"/>
                  </a:lnTo>
                  <a:lnTo>
                    <a:pt x="535076" y="137693"/>
                  </a:lnTo>
                  <a:lnTo>
                    <a:pt x="550710" y="138950"/>
                  </a:lnTo>
                  <a:lnTo>
                    <a:pt x="550875" y="136906"/>
                  </a:lnTo>
                  <a:close/>
                </a:path>
                <a:path w="720090" h="147955">
                  <a:moveTo>
                    <a:pt x="574954" y="138849"/>
                  </a:moveTo>
                  <a:lnTo>
                    <a:pt x="559333" y="137591"/>
                  </a:lnTo>
                  <a:lnTo>
                    <a:pt x="559181" y="139636"/>
                  </a:lnTo>
                  <a:lnTo>
                    <a:pt x="574814" y="140893"/>
                  </a:lnTo>
                  <a:lnTo>
                    <a:pt x="574954" y="138849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15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76" y="141782"/>
                  </a:moveTo>
                  <a:lnTo>
                    <a:pt x="607529" y="141046"/>
                  </a:lnTo>
                  <a:lnTo>
                    <a:pt x="607402" y="143090"/>
                  </a:lnTo>
                  <a:lnTo>
                    <a:pt x="623062" y="143840"/>
                  </a:lnTo>
                  <a:lnTo>
                    <a:pt x="623176" y="141782"/>
                  </a:lnTo>
                  <a:close/>
                </a:path>
                <a:path w="720090" h="147955">
                  <a:moveTo>
                    <a:pt x="647306" y="142938"/>
                  </a:moveTo>
                  <a:lnTo>
                    <a:pt x="631647" y="142201"/>
                  </a:lnTo>
                  <a:lnTo>
                    <a:pt x="631545" y="144246"/>
                  </a:lnTo>
                  <a:lnTo>
                    <a:pt x="647204" y="144983"/>
                  </a:lnTo>
                  <a:lnTo>
                    <a:pt x="647306" y="142938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44"/>
                  </a:lnTo>
                  <a:lnTo>
                    <a:pt x="655688" y="145389"/>
                  </a:lnTo>
                  <a:lnTo>
                    <a:pt x="671347" y="146138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53" y="145148"/>
                  </a:moveTo>
                  <a:lnTo>
                    <a:pt x="679907" y="144475"/>
                  </a:lnTo>
                  <a:lnTo>
                    <a:pt x="679831" y="146519"/>
                  </a:lnTo>
                  <a:lnTo>
                    <a:pt x="695490" y="147193"/>
                  </a:lnTo>
                  <a:lnTo>
                    <a:pt x="695553" y="145148"/>
                  </a:lnTo>
                  <a:close/>
                </a:path>
                <a:path w="720090" h="147955">
                  <a:moveTo>
                    <a:pt x="719721" y="145503"/>
                  </a:moveTo>
                  <a:lnTo>
                    <a:pt x="704062" y="145275"/>
                  </a:lnTo>
                  <a:lnTo>
                    <a:pt x="703999" y="147320"/>
                  </a:lnTo>
                  <a:lnTo>
                    <a:pt x="719670" y="147561"/>
                  </a:lnTo>
                  <a:lnTo>
                    <a:pt x="719721" y="145503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74" name="Graphic 389">
              <a:extLst>
                <a:ext uri="{FF2B5EF4-FFF2-40B4-BE49-F238E27FC236}">
                  <a16:creationId xmlns:a16="http://schemas.microsoft.com/office/drawing/2014/main" id="{BED88F3D-7D42-2C76-E726-30B5BF81C641}"/>
                </a:ext>
              </a:extLst>
            </p:cNvPr>
            <p:cNvSpPr/>
            <p:nvPr/>
          </p:nvSpPr>
          <p:spPr>
            <a:xfrm>
              <a:off x="1445996" y="3055449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75" name="Graphic 390">
              <a:extLst>
                <a:ext uri="{FF2B5EF4-FFF2-40B4-BE49-F238E27FC236}">
                  <a16:creationId xmlns:a16="http://schemas.microsoft.com/office/drawing/2014/main" id="{97137220-2023-2FEE-AFF7-635D2E967390}"/>
                </a:ext>
              </a:extLst>
            </p:cNvPr>
            <p:cNvSpPr/>
            <p:nvPr/>
          </p:nvSpPr>
          <p:spPr>
            <a:xfrm>
              <a:off x="1639251" y="2913180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03"/>
                  </a:lnTo>
                  <a:lnTo>
                    <a:pt x="76" y="141947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90" y="140068"/>
                  </a:moveTo>
                  <a:lnTo>
                    <a:pt x="39789" y="138023"/>
                  </a:lnTo>
                  <a:lnTo>
                    <a:pt x="24142" y="138772"/>
                  </a:lnTo>
                  <a:lnTo>
                    <a:pt x="24231" y="140817"/>
                  </a:lnTo>
                  <a:lnTo>
                    <a:pt x="39890" y="140068"/>
                  </a:lnTo>
                  <a:close/>
                </a:path>
                <a:path w="673100" h="142240">
                  <a:moveTo>
                    <a:pt x="64033" y="138925"/>
                  </a:moveTo>
                  <a:lnTo>
                    <a:pt x="63919" y="136880"/>
                  </a:lnTo>
                  <a:lnTo>
                    <a:pt x="48272" y="137629"/>
                  </a:lnTo>
                  <a:lnTo>
                    <a:pt x="48374" y="139674"/>
                  </a:lnTo>
                  <a:lnTo>
                    <a:pt x="64033" y="138925"/>
                  </a:lnTo>
                  <a:close/>
                </a:path>
                <a:path w="673100" h="142240">
                  <a:moveTo>
                    <a:pt x="88176" y="137680"/>
                  </a:moveTo>
                  <a:lnTo>
                    <a:pt x="88036" y="135636"/>
                  </a:lnTo>
                  <a:lnTo>
                    <a:pt x="82829" y="136080"/>
                  </a:lnTo>
                  <a:lnTo>
                    <a:pt x="77609" y="136182"/>
                  </a:lnTo>
                  <a:lnTo>
                    <a:pt x="72390" y="136474"/>
                  </a:lnTo>
                  <a:lnTo>
                    <a:pt x="72517" y="138518"/>
                  </a:lnTo>
                  <a:lnTo>
                    <a:pt x="77736" y="138239"/>
                  </a:lnTo>
                  <a:lnTo>
                    <a:pt x="82969" y="138125"/>
                  </a:lnTo>
                  <a:lnTo>
                    <a:pt x="88176" y="137680"/>
                  </a:lnTo>
                  <a:close/>
                </a:path>
                <a:path w="673100" h="142240">
                  <a:moveTo>
                    <a:pt x="112280" y="135750"/>
                  </a:moveTo>
                  <a:lnTo>
                    <a:pt x="112128" y="133705"/>
                  </a:lnTo>
                  <a:lnTo>
                    <a:pt x="96507" y="134962"/>
                  </a:lnTo>
                  <a:lnTo>
                    <a:pt x="96647" y="137007"/>
                  </a:lnTo>
                  <a:lnTo>
                    <a:pt x="112280" y="135750"/>
                  </a:lnTo>
                  <a:close/>
                </a:path>
                <a:path w="673100" h="142240">
                  <a:moveTo>
                    <a:pt x="136372" y="133794"/>
                  </a:moveTo>
                  <a:lnTo>
                    <a:pt x="136194" y="131762"/>
                  </a:lnTo>
                  <a:lnTo>
                    <a:pt x="120586" y="133019"/>
                  </a:lnTo>
                  <a:lnTo>
                    <a:pt x="120738" y="135064"/>
                  </a:lnTo>
                  <a:lnTo>
                    <a:pt x="136372" y="133794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31" y="129578"/>
                  </a:moveTo>
                  <a:lnTo>
                    <a:pt x="184327" y="127546"/>
                  </a:lnTo>
                  <a:lnTo>
                    <a:pt x="173951" y="128778"/>
                  </a:lnTo>
                  <a:lnTo>
                    <a:pt x="168744" y="129120"/>
                  </a:lnTo>
                  <a:lnTo>
                    <a:pt x="168935" y="131165"/>
                  </a:lnTo>
                  <a:lnTo>
                    <a:pt x="174155" y="130822"/>
                  </a:lnTo>
                  <a:lnTo>
                    <a:pt x="184531" y="129578"/>
                  </a:lnTo>
                  <a:close/>
                </a:path>
                <a:path w="673100" h="142240">
                  <a:moveTo>
                    <a:pt x="208546" y="126809"/>
                  </a:moveTo>
                  <a:lnTo>
                    <a:pt x="208305" y="124777"/>
                  </a:lnTo>
                  <a:lnTo>
                    <a:pt x="192747" y="126580"/>
                  </a:lnTo>
                  <a:lnTo>
                    <a:pt x="192963" y="128612"/>
                  </a:lnTo>
                  <a:lnTo>
                    <a:pt x="208546" y="126809"/>
                  </a:lnTo>
                  <a:close/>
                </a:path>
                <a:path w="673100" h="142240">
                  <a:moveTo>
                    <a:pt x="232575" y="124028"/>
                  </a:moveTo>
                  <a:lnTo>
                    <a:pt x="232321" y="121996"/>
                  </a:lnTo>
                  <a:lnTo>
                    <a:pt x="216750" y="123799"/>
                  </a:lnTo>
                  <a:lnTo>
                    <a:pt x="216992" y="125831"/>
                  </a:lnTo>
                  <a:lnTo>
                    <a:pt x="232575" y="124028"/>
                  </a:lnTo>
                  <a:close/>
                </a:path>
                <a:path w="673100" h="142240">
                  <a:moveTo>
                    <a:pt x="256590" y="121259"/>
                  </a:moveTo>
                  <a:lnTo>
                    <a:pt x="256311" y="119227"/>
                  </a:lnTo>
                  <a:lnTo>
                    <a:pt x="240753" y="121031"/>
                  </a:lnTo>
                  <a:lnTo>
                    <a:pt x="241007" y="123063"/>
                  </a:lnTo>
                  <a:lnTo>
                    <a:pt x="256590" y="121259"/>
                  </a:lnTo>
                  <a:close/>
                </a:path>
                <a:path w="673100" h="142240">
                  <a:moveTo>
                    <a:pt x="280479" y="117627"/>
                  </a:moveTo>
                  <a:lnTo>
                    <a:pt x="280174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27"/>
                  </a:lnTo>
                  <a:close/>
                </a:path>
                <a:path w="673100" h="142240">
                  <a:moveTo>
                    <a:pt x="304393" y="113995"/>
                  </a:moveTo>
                  <a:lnTo>
                    <a:pt x="304076" y="111975"/>
                  </a:lnTo>
                  <a:lnTo>
                    <a:pt x="288582" y="114325"/>
                  </a:lnTo>
                  <a:lnTo>
                    <a:pt x="288886" y="116357"/>
                  </a:lnTo>
                  <a:lnTo>
                    <a:pt x="304393" y="113995"/>
                  </a:lnTo>
                  <a:close/>
                </a:path>
                <a:path w="673100" h="142240">
                  <a:moveTo>
                    <a:pt x="328295" y="110375"/>
                  </a:moveTo>
                  <a:lnTo>
                    <a:pt x="327952" y="108356"/>
                  </a:lnTo>
                  <a:lnTo>
                    <a:pt x="312458" y="110705"/>
                  </a:lnTo>
                  <a:lnTo>
                    <a:pt x="312788" y="112725"/>
                  </a:lnTo>
                  <a:lnTo>
                    <a:pt x="328295" y="110375"/>
                  </a:lnTo>
                  <a:close/>
                </a:path>
                <a:path w="673100" h="142240">
                  <a:moveTo>
                    <a:pt x="352056" y="105918"/>
                  </a:moveTo>
                  <a:lnTo>
                    <a:pt x="351688" y="103898"/>
                  </a:lnTo>
                  <a:lnTo>
                    <a:pt x="336296" y="106819"/>
                  </a:lnTo>
                  <a:lnTo>
                    <a:pt x="336651" y="108839"/>
                  </a:lnTo>
                  <a:lnTo>
                    <a:pt x="352056" y="105918"/>
                  </a:lnTo>
                  <a:close/>
                </a:path>
                <a:path w="673100" h="142240">
                  <a:moveTo>
                    <a:pt x="375805" y="101409"/>
                  </a:moveTo>
                  <a:lnTo>
                    <a:pt x="375412" y="99390"/>
                  </a:lnTo>
                  <a:lnTo>
                    <a:pt x="360019" y="102323"/>
                  </a:lnTo>
                  <a:lnTo>
                    <a:pt x="360400" y="104330"/>
                  </a:lnTo>
                  <a:lnTo>
                    <a:pt x="375805" y="101409"/>
                  </a:lnTo>
                  <a:close/>
                </a:path>
                <a:path w="673100" h="142240">
                  <a:moveTo>
                    <a:pt x="399542" y="96748"/>
                  </a:moveTo>
                  <a:lnTo>
                    <a:pt x="399110" y="94742"/>
                  </a:lnTo>
                  <a:lnTo>
                    <a:pt x="394042" y="95999"/>
                  </a:lnTo>
                  <a:lnTo>
                    <a:pt x="388874" y="96799"/>
                  </a:lnTo>
                  <a:lnTo>
                    <a:pt x="383755" y="97828"/>
                  </a:lnTo>
                  <a:lnTo>
                    <a:pt x="384162" y="99834"/>
                  </a:lnTo>
                  <a:lnTo>
                    <a:pt x="389293" y="98806"/>
                  </a:lnTo>
                  <a:lnTo>
                    <a:pt x="394462" y="98005"/>
                  </a:lnTo>
                  <a:lnTo>
                    <a:pt x="399542" y="96748"/>
                  </a:lnTo>
                  <a:close/>
                </a:path>
                <a:path w="673100" h="142240">
                  <a:moveTo>
                    <a:pt x="423113" y="91325"/>
                  </a:moveTo>
                  <a:lnTo>
                    <a:pt x="422656" y="89319"/>
                  </a:lnTo>
                  <a:lnTo>
                    <a:pt x="407390" y="92837"/>
                  </a:lnTo>
                  <a:lnTo>
                    <a:pt x="407822" y="94830"/>
                  </a:lnTo>
                  <a:lnTo>
                    <a:pt x="423113" y="91325"/>
                  </a:lnTo>
                  <a:close/>
                </a:path>
                <a:path w="673100" h="142240">
                  <a:moveTo>
                    <a:pt x="446684" y="85928"/>
                  </a:moveTo>
                  <a:lnTo>
                    <a:pt x="446189" y="83934"/>
                  </a:lnTo>
                  <a:lnTo>
                    <a:pt x="430923" y="87439"/>
                  </a:lnTo>
                  <a:lnTo>
                    <a:pt x="431393" y="89433"/>
                  </a:lnTo>
                  <a:lnTo>
                    <a:pt x="446684" y="85928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53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07"/>
                  </a:moveTo>
                  <a:lnTo>
                    <a:pt x="492861" y="71526"/>
                  </a:lnTo>
                  <a:lnTo>
                    <a:pt x="477748" y="75628"/>
                  </a:lnTo>
                  <a:lnTo>
                    <a:pt x="478282" y="77609"/>
                  </a:lnTo>
                  <a:lnTo>
                    <a:pt x="493420" y="73507"/>
                  </a:lnTo>
                  <a:close/>
                </a:path>
                <a:path w="673100" h="142240">
                  <a:moveTo>
                    <a:pt x="516610" y="66662"/>
                  </a:moveTo>
                  <a:lnTo>
                    <a:pt x="516013" y="64693"/>
                  </a:lnTo>
                  <a:lnTo>
                    <a:pt x="511022" y="66230"/>
                  </a:lnTo>
                  <a:lnTo>
                    <a:pt x="506082" y="67919"/>
                  </a:lnTo>
                  <a:lnTo>
                    <a:pt x="501053" y="69316"/>
                  </a:lnTo>
                  <a:lnTo>
                    <a:pt x="501624" y="71285"/>
                  </a:lnTo>
                  <a:lnTo>
                    <a:pt x="506653" y="69888"/>
                  </a:lnTo>
                  <a:lnTo>
                    <a:pt x="511619" y="68186"/>
                  </a:lnTo>
                  <a:lnTo>
                    <a:pt x="516610" y="66662"/>
                  </a:lnTo>
                  <a:close/>
                </a:path>
                <a:path w="673100" h="142240">
                  <a:moveTo>
                    <a:pt x="539686" y="59397"/>
                  </a:moveTo>
                  <a:lnTo>
                    <a:pt x="539051" y="57454"/>
                  </a:lnTo>
                  <a:lnTo>
                    <a:pt x="524116" y="62153"/>
                  </a:lnTo>
                  <a:lnTo>
                    <a:pt x="524725" y="64109"/>
                  </a:lnTo>
                  <a:lnTo>
                    <a:pt x="539686" y="59397"/>
                  </a:lnTo>
                  <a:close/>
                </a:path>
                <a:path w="673100" h="142240">
                  <a:moveTo>
                    <a:pt x="562546" y="51498"/>
                  </a:moveTo>
                  <a:lnTo>
                    <a:pt x="561860" y="49568"/>
                  </a:lnTo>
                  <a:lnTo>
                    <a:pt x="547128" y="54876"/>
                  </a:lnTo>
                  <a:lnTo>
                    <a:pt x="547789" y="56819"/>
                  </a:lnTo>
                  <a:lnTo>
                    <a:pt x="562546" y="51498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25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31" y="24269"/>
                  </a:moveTo>
                  <a:lnTo>
                    <a:pt x="628954" y="22415"/>
                  </a:lnTo>
                  <a:lnTo>
                    <a:pt x="614730" y="28943"/>
                  </a:lnTo>
                  <a:lnTo>
                    <a:pt x="615556" y="30822"/>
                  </a:lnTo>
                  <a:lnTo>
                    <a:pt x="629831" y="24269"/>
                  </a:lnTo>
                  <a:close/>
                </a:path>
                <a:path w="673100" h="142240">
                  <a:moveTo>
                    <a:pt x="651560" y="13601"/>
                  </a:moveTo>
                  <a:lnTo>
                    <a:pt x="650608" y="11785"/>
                  </a:lnTo>
                  <a:lnTo>
                    <a:pt x="636663" y="18872"/>
                  </a:lnTo>
                  <a:lnTo>
                    <a:pt x="637552" y="20713"/>
                  </a:lnTo>
                  <a:lnTo>
                    <a:pt x="651560" y="13601"/>
                  </a:lnTo>
                  <a:close/>
                </a:path>
                <a:path w="673100" h="142240">
                  <a:moveTo>
                    <a:pt x="672719" y="1727"/>
                  </a:moveTo>
                  <a:lnTo>
                    <a:pt x="671639" y="0"/>
                  </a:lnTo>
                  <a:lnTo>
                    <a:pt x="667258" y="2794"/>
                  </a:lnTo>
                  <a:lnTo>
                    <a:pt x="662609" y="5207"/>
                  </a:lnTo>
                  <a:lnTo>
                    <a:pt x="658114" y="7835"/>
                  </a:lnTo>
                  <a:lnTo>
                    <a:pt x="659104" y="9626"/>
                  </a:lnTo>
                  <a:lnTo>
                    <a:pt x="663638" y="6985"/>
                  </a:lnTo>
                  <a:lnTo>
                    <a:pt x="668286" y="4572"/>
                  </a:lnTo>
                  <a:lnTo>
                    <a:pt x="672719" y="1727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5176" name="Image 391">
              <a:extLst>
                <a:ext uri="{FF2B5EF4-FFF2-40B4-BE49-F238E27FC236}">
                  <a16:creationId xmlns:a16="http://schemas.microsoft.com/office/drawing/2014/main" id="{60E3F619-8EDE-E5B8-1EFA-40C60983BAB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80155" y="1034580"/>
              <a:ext cx="498274" cy="344923"/>
            </a:xfrm>
            <a:prstGeom prst="rect">
              <a:avLst/>
            </a:prstGeom>
          </p:spPr>
        </p:pic>
        <p:pic>
          <p:nvPicPr>
            <p:cNvPr id="5177" name="Image 392">
              <a:extLst>
                <a:ext uri="{FF2B5EF4-FFF2-40B4-BE49-F238E27FC236}">
                  <a16:creationId xmlns:a16="http://schemas.microsoft.com/office/drawing/2014/main" id="{F838C4C9-6F3E-E518-0EDD-2827711E2383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953" y="1034359"/>
              <a:ext cx="497989" cy="344707"/>
            </a:xfrm>
            <a:prstGeom prst="rect">
              <a:avLst/>
            </a:prstGeom>
          </p:spPr>
        </p:pic>
        <p:sp>
          <p:nvSpPr>
            <p:cNvPr id="5178" name="Graphic 393">
              <a:extLst>
                <a:ext uri="{FF2B5EF4-FFF2-40B4-BE49-F238E27FC236}">
                  <a16:creationId xmlns:a16="http://schemas.microsoft.com/office/drawing/2014/main" id="{1E1762B0-0CB2-6693-C2F6-AD1DDC0F9BF7}"/>
                </a:ext>
              </a:extLst>
            </p:cNvPr>
            <p:cNvSpPr/>
            <p:nvPr/>
          </p:nvSpPr>
          <p:spPr>
            <a:xfrm>
              <a:off x="1210232" y="1243117"/>
              <a:ext cx="594360" cy="113664"/>
            </a:xfrm>
            <a:custGeom>
              <a:avLst/>
              <a:gdLst/>
              <a:ahLst/>
              <a:cxnLst/>
              <a:rect l="l" t="t" r="r" b="b"/>
              <a:pathLst>
                <a:path w="594360" h="113664">
                  <a:moveTo>
                    <a:pt x="96583" y="368"/>
                  </a:moveTo>
                  <a:lnTo>
                    <a:pt x="57619" y="368"/>
                  </a:lnTo>
                  <a:lnTo>
                    <a:pt x="48374" y="85255"/>
                  </a:lnTo>
                  <a:lnTo>
                    <a:pt x="38963" y="368"/>
                  </a:lnTo>
                  <a:lnTo>
                    <a:pt x="0" y="368"/>
                  </a:lnTo>
                  <a:lnTo>
                    <a:pt x="0" y="113436"/>
                  </a:lnTo>
                  <a:lnTo>
                    <a:pt x="20967" y="113436"/>
                  </a:lnTo>
                  <a:lnTo>
                    <a:pt x="20967" y="22326"/>
                  </a:lnTo>
                  <a:lnTo>
                    <a:pt x="33350" y="113436"/>
                  </a:lnTo>
                  <a:lnTo>
                    <a:pt x="60426" y="113436"/>
                  </a:lnTo>
                  <a:lnTo>
                    <a:pt x="72809" y="22326"/>
                  </a:lnTo>
                  <a:lnTo>
                    <a:pt x="72809" y="113436"/>
                  </a:lnTo>
                  <a:lnTo>
                    <a:pt x="96583" y="113436"/>
                  </a:lnTo>
                  <a:lnTo>
                    <a:pt x="96583" y="368"/>
                  </a:lnTo>
                  <a:close/>
                </a:path>
                <a:path w="594360" h="113664">
                  <a:moveTo>
                    <a:pt x="172859" y="14947"/>
                  </a:moveTo>
                  <a:lnTo>
                    <a:pt x="158165" y="355"/>
                  </a:lnTo>
                  <a:lnTo>
                    <a:pt x="146773" y="355"/>
                  </a:lnTo>
                  <a:lnTo>
                    <a:pt x="146773" y="25425"/>
                  </a:lnTo>
                  <a:lnTo>
                    <a:pt x="146773" y="88353"/>
                  </a:lnTo>
                  <a:lnTo>
                    <a:pt x="142976" y="92125"/>
                  </a:lnTo>
                  <a:lnTo>
                    <a:pt x="137198" y="92125"/>
                  </a:lnTo>
                  <a:lnTo>
                    <a:pt x="133400" y="88353"/>
                  </a:lnTo>
                  <a:lnTo>
                    <a:pt x="133400" y="25425"/>
                  </a:lnTo>
                  <a:lnTo>
                    <a:pt x="137198" y="21666"/>
                  </a:lnTo>
                  <a:lnTo>
                    <a:pt x="142976" y="21666"/>
                  </a:lnTo>
                  <a:lnTo>
                    <a:pt x="146773" y="25425"/>
                  </a:lnTo>
                  <a:lnTo>
                    <a:pt x="146773" y="355"/>
                  </a:lnTo>
                  <a:lnTo>
                    <a:pt x="122008" y="355"/>
                  </a:lnTo>
                  <a:lnTo>
                    <a:pt x="107315" y="14947"/>
                  </a:lnTo>
                  <a:lnTo>
                    <a:pt x="107315" y="98844"/>
                  </a:lnTo>
                  <a:lnTo>
                    <a:pt x="122008" y="113423"/>
                  </a:lnTo>
                  <a:lnTo>
                    <a:pt x="158165" y="113423"/>
                  </a:lnTo>
                  <a:lnTo>
                    <a:pt x="172859" y="98844"/>
                  </a:lnTo>
                  <a:lnTo>
                    <a:pt x="172859" y="92125"/>
                  </a:lnTo>
                  <a:lnTo>
                    <a:pt x="172859" y="21666"/>
                  </a:lnTo>
                  <a:lnTo>
                    <a:pt x="172859" y="14947"/>
                  </a:lnTo>
                  <a:close/>
                </a:path>
                <a:path w="594360" h="113664">
                  <a:moveTo>
                    <a:pt x="247815" y="355"/>
                  </a:moveTo>
                  <a:lnTo>
                    <a:pt x="221729" y="355"/>
                  </a:lnTo>
                  <a:lnTo>
                    <a:pt x="221729" y="87541"/>
                  </a:lnTo>
                  <a:lnTo>
                    <a:pt x="217932" y="91300"/>
                  </a:lnTo>
                  <a:lnTo>
                    <a:pt x="212979" y="91300"/>
                  </a:lnTo>
                  <a:lnTo>
                    <a:pt x="209181" y="87541"/>
                  </a:lnTo>
                  <a:lnTo>
                    <a:pt x="209181" y="355"/>
                  </a:lnTo>
                  <a:lnTo>
                    <a:pt x="183095" y="355"/>
                  </a:lnTo>
                  <a:lnTo>
                    <a:pt x="183095" y="98844"/>
                  </a:lnTo>
                  <a:lnTo>
                    <a:pt x="197789" y="113423"/>
                  </a:lnTo>
                  <a:lnTo>
                    <a:pt x="233121" y="113423"/>
                  </a:lnTo>
                  <a:lnTo>
                    <a:pt x="247815" y="98844"/>
                  </a:lnTo>
                  <a:lnTo>
                    <a:pt x="247815" y="355"/>
                  </a:lnTo>
                  <a:close/>
                </a:path>
                <a:path w="594360" h="113664">
                  <a:moveTo>
                    <a:pt x="325412" y="368"/>
                  </a:moveTo>
                  <a:lnTo>
                    <a:pt x="302298" y="368"/>
                  </a:lnTo>
                  <a:lnTo>
                    <a:pt x="302298" y="58864"/>
                  </a:lnTo>
                  <a:lnTo>
                    <a:pt x="281000" y="368"/>
                  </a:lnTo>
                  <a:lnTo>
                    <a:pt x="258876" y="368"/>
                  </a:lnTo>
                  <a:lnTo>
                    <a:pt x="258876" y="113436"/>
                  </a:lnTo>
                  <a:lnTo>
                    <a:pt x="281990" y="113436"/>
                  </a:lnTo>
                  <a:lnTo>
                    <a:pt x="281990" y="53619"/>
                  </a:lnTo>
                  <a:lnTo>
                    <a:pt x="303123" y="113436"/>
                  </a:lnTo>
                  <a:lnTo>
                    <a:pt x="325412" y="113436"/>
                  </a:lnTo>
                  <a:lnTo>
                    <a:pt x="325412" y="368"/>
                  </a:lnTo>
                  <a:close/>
                </a:path>
                <a:path w="594360" h="113664">
                  <a:moveTo>
                    <a:pt x="396405" y="0"/>
                  </a:moveTo>
                  <a:lnTo>
                    <a:pt x="332016" y="0"/>
                  </a:lnTo>
                  <a:lnTo>
                    <a:pt x="332016" y="24130"/>
                  </a:lnTo>
                  <a:lnTo>
                    <a:pt x="351167" y="24130"/>
                  </a:lnTo>
                  <a:lnTo>
                    <a:pt x="351167" y="113030"/>
                  </a:lnTo>
                  <a:lnTo>
                    <a:pt x="377253" y="113030"/>
                  </a:lnTo>
                  <a:lnTo>
                    <a:pt x="377253" y="24130"/>
                  </a:lnTo>
                  <a:lnTo>
                    <a:pt x="396405" y="24130"/>
                  </a:lnTo>
                  <a:lnTo>
                    <a:pt x="396405" y="0"/>
                  </a:lnTo>
                  <a:close/>
                </a:path>
                <a:path w="594360" h="113664">
                  <a:moveTo>
                    <a:pt x="465416" y="113436"/>
                  </a:moveTo>
                  <a:lnTo>
                    <a:pt x="462102" y="90487"/>
                  </a:lnTo>
                  <a:lnTo>
                    <a:pt x="459041" y="69354"/>
                  </a:lnTo>
                  <a:lnTo>
                    <a:pt x="451472" y="16916"/>
                  </a:lnTo>
                  <a:lnTo>
                    <a:pt x="449072" y="368"/>
                  </a:lnTo>
                  <a:lnTo>
                    <a:pt x="434708" y="368"/>
                  </a:lnTo>
                  <a:lnTo>
                    <a:pt x="434708" y="69354"/>
                  </a:lnTo>
                  <a:lnTo>
                    <a:pt x="423316" y="69354"/>
                  </a:lnTo>
                  <a:lnTo>
                    <a:pt x="429094" y="16916"/>
                  </a:lnTo>
                  <a:lnTo>
                    <a:pt x="434708" y="69354"/>
                  </a:lnTo>
                  <a:lnTo>
                    <a:pt x="434708" y="368"/>
                  </a:lnTo>
                  <a:lnTo>
                    <a:pt x="410273" y="368"/>
                  </a:lnTo>
                  <a:lnTo>
                    <a:pt x="393928" y="113436"/>
                  </a:lnTo>
                  <a:lnTo>
                    <a:pt x="418528" y="113436"/>
                  </a:lnTo>
                  <a:lnTo>
                    <a:pt x="421005" y="90487"/>
                  </a:lnTo>
                  <a:lnTo>
                    <a:pt x="437019" y="90487"/>
                  </a:lnTo>
                  <a:lnTo>
                    <a:pt x="439496" y="113436"/>
                  </a:lnTo>
                  <a:lnTo>
                    <a:pt x="465416" y="113436"/>
                  </a:lnTo>
                  <a:close/>
                </a:path>
                <a:path w="594360" h="113664">
                  <a:moveTo>
                    <a:pt x="519569" y="355"/>
                  </a:moveTo>
                  <a:lnTo>
                    <a:pt x="468718" y="355"/>
                  </a:lnTo>
                  <a:lnTo>
                    <a:pt x="468718" y="20027"/>
                  </a:lnTo>
                  <a:lnTo>
                    <a:pt x="481101" y="20027"/>
                  </a:lnTo>
                  <a:lnTo>
                    <a:pt x="481101" y="93764"/>
                  </a:lnTo>
                  <a:lnTo>
                    <a:pt x="468718" y="93764"/>
                  </a:lnTo>
                  <a:lnTo>
                    <a:pt x="468718" y="113423"/>
                  </a:lnTo>
                  <a:lnTo>
                    <a:pt x="519569" y="113423"/>
                  </a:lnTo>
                  <a:lnTo>
                    <a:pt x="519569" y="93764"/>
                  </a:lnTo>
                  <a:lnTo>
                    <a:pt x="507187" y="93764"/>
                  </a:lnTo>
                  <a:lnTo>
                    <a:pt x="507187" y="20027"/>
                  </a:lnTo>
                  <a:lnTo>
                    <a:pt x="519569" y="20027"/>
                  </a:lnTo>
                  <a:lnTo>
                    <a:pt x="519569" y="355"/>
                  </a:lnTo>
                  <a:close/>
                </a:path>
                <a:path w="594360" h="113664">
                  <a:moveTo>
                    <a:pt x="594360" y="368"/>
                  </a:moveTo>
                  <a:lnTo>
                    <a:pt x="571246" y="368"/>
                  </a:lnTo>
                  <a:lnTo>
                    <a:pt x="571246" y="58864"/>
                  </a:lnTo>
                  <a:lnTo>
                    <a:pt x="549948" y="368"/>
                  </a:lnTo>
                  <a:lnTo>
                    <a:pt x="527824" y="368"/>
                  </a:lnTo>
                  <a:lnTo>
                    <a:pt x="527824" y="113436"/>
                  </a:lnTo>
                  <a:lnTo>
                    <a:pt x="550938" y="113436"/>
                  </a:lnTo>
                  <a:lnTo>
                    <a:pt x="550938" y="53619"/>
                  </a:lnTo>
                  <a:lnTo>
                    <a:pt x="572071" y="113436"/>
                  </a:lnTo>
                  <a:lnTo>
                    <a:pt x="594360" y="113436"/>
                  </a:lnTo>
                  <a:lnTo>
                    <a:pt x="594360" y="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5179" name="Image 394">
              <a:extLst>
                <a:ext uri="{FF2B5EF4-FFF2-40B4-BE49-F238E27FC236}">
                  <a16:creationId xmlns:a16="http://schemas.microsoft.com/office/drawing/2014/main" id="{386F8B92-BB80-0672-FA02-8E478124A9DC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92358" y="784666"/>
              <a:ext cx="228879" cy="67271"/>
            </a:xfrm>
            <a:prstGeom prst="rect">
              <a:avLst/>
            </a:prstGeom>
          </p:spPr>
        </p:pic>
        <p:sp>
          <p:nvSpPr>
            <p:cNvPr id="5181" name="Graphic 395">
              <a:extLst>
                <a:ext uri="{FF2B5EF4-FFF2-40B4-BE49-F238E27FC236}">
                  <a16:creationId xmlns:a16="http://schemas.microsoft.com/office/drawing/2014/main" id="{CC864832-81D1-921E-2A1D-18D04DAF38AD}"/>
                </a:ext>
              </a:extLst>
            </p:cNvPr>
            <p:cNvSpPr/>
            <p:nvPr/>
          </p:nvSpPr>
          <p:spPr>
            <a:xfrm>
              <a:off x="1275891" y="697779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79"/>
                  </a:moveTo>
                  <a:lnTo>
                    <a:pt x="411175" y="443179"/>
                  </a:lnTo>
                  <a:lnTo>
                    <a:pt x="411175" y="445960"/>
                  </a:lnTo>
                  <a:lnTo>
                    <a:pt x="414172" y="445960"/>
                  </a:lnTo>
                  <a:lnTo>
                    <a:pt x="414172" y="457034"/>
                  </a:lnTo>
                  <a:lnTo>
                    <a:pt x="417258" y="457034"/>
                  </a:lnTo>
                  <a:lnTo>
                    <a:pt x="417258" y="445960"/>
                  </a:lnTo>
                  <a:lnTo>
                    <a:pt x="420255" y="445960"/>
                  </a:lnTo>
                  <a:lnTo>
                    <a:pt x="420255" y="443179"/>
                  </a:lnTo>
                  <a:close/>
                </a:path>
                <a:path w="462280" h="457834">
                  <a:moveTo>
                    <a:pt x="436905" y="457034"/>
                  </a:moveTo>
                  <a:lnTo>
                    <a:pt x="435711" y="449414"/>
                  </a:lnTo>
                  <a:lnTo>
                    <a:pt x="434682" y="442925"/>
                  </a:lnTo>
                  <a:lnTo>
                    <a:pt x="432422" y="442925"/>
                  </a:lnTo>
                  <a:lnTo>
                    <a:pt x="428853" y="451345"/>
                  </a:lnTo>
                  <a:lnTo>
                    <a:pt x="428078" y="449414"/>
                  </a:lnTo>
                  <a:lnTo>
                    <a:pt x="425462" y="442925"/>
                  </a:lnTo>
                  <a:lnTo>
                    <a:pt x="423202" y="442925"/>
                  </a:lnTo>
                  <a:lnTo>
                    <a:pt x="420725" y="457034"/>
                  </a:lnTo>
                  <a:lnTo>
                    <a:pt x="423824" y="457034"/>
                  </a:lnTo>
                  <a:lnTo>
                    <a:pt x="425030" y="449414"/>
                  </a:lnTo>
                  <a:lnTo>
                    <a:pt x="428231" y="457212"/>
                  </a:lnTo>
                  <a:lnTo>
                    <a:pt x="429475" y="457212"/>
                  </a:lnTo>
                  <a:lnTo>
                    <a:pt x="431952" y="451345"/>
                  </a:lnTo>
                  <a:lnTo>
                    <a:pt x="432752" y="449414"/>
                  </a:lnTo>
                  <a:lnTo>
                    <a:pt x="433806" y="457034"/>
                  </a:lnTo>
                  <a:lnTo>
                    <a:pt x="436905" y="457034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97" y="279323"/>
                  </a:lnTo>
                  <a:lnTo>
                    <a:pt x="106667" y="256794"/>
                  </a:lnTo>
                  <a:lnTo>
                    <a:pt x="118618" y="243497"/>
                  </a:lnTo>
                  <a:lnTo>
                    <a:pt x="131178" y="229539"/>
                  </a:lnTo>
                  <a:lnTo>
                    <a:pt x="160985" y="209181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411" y="196443"/>
                  </a:lnTo>
                  <a:lnTo>
                    <a:pt x="301167" y="209194"/>
                  </a:lnTo>
                  <a:lnTo>
                    <a:pt x="330987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47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71"/>
                  </a:lnTo>
                  <a:lnTo>
                    <a:pt x="99783" y="205917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05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05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101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5182" name="Image 396">
              <a:extLst>
                <a:ext uri="{FF2B5EF4-FFF2-40B4-BE49-F238E27FC236}">
                  <a16:creationId xmlns:a16="http://schemas.microsoft.com/office/drawing/2014/main" id="{BCF41CF2-29D0-1F7F-AB0A-72E83A20953B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12505" y="479536"/>
              <a:ext cx="182876" cy="114833"/>
            </a:xfrm>
            <a:prstGeom prst="rect">
              <a:avLst/>
            </a:prstGeom>
          </p:spPr>
        </p:pic>
      </p:grpSp>
      <p:sp>
        <p:nvSpPr>
          <p:cNvPr id="5183" name="Rectangle 61">
            <a:extLst>
              <a:ext uri="{FF2B5EF4-FFF2-40B4-BE49-F238E27FC236}">
                <a16:creationId xmlns:a16="http://schemas.microsoft.com/office/drawing/2014/main" id="{1CACB03D-D86D-D53E-AB1F-B7A20527F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153" y="1725979"/>
            <a:ext cx="10026408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Mountain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20" name="Rectangle 62">
            <a:extLst>
              <a:ext uri="{FF2B5EF4-FFF2-40B4-BE49-F238E27FC236}">
                <a16:creationId xmlns:a16="http://schemas.microsoft.com/office/drawing/2014/main" id="{68D92B66-3B83-D99B-8D0F-EB4024024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771" y="699700"/>
            <a:ext cx="1002640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21" name="Rectangle 63">
            <a:extLst>
              <a:ext uri="{FF2B5EF4-FFF2-40B4-BE49-F238E27FC236}">
                <a16:creationId xmlns:a16="http://schemas.microsoft.com/office/drawing/2014/main" id="{A32DDAEB-3920-5375-FCE4-39D327520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9771" y="698113"/>
            <a:ext cx="1002640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09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86EB-E92F-4C99-9030-53529BA3B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MLB Classic T-Shirts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9E4B0-86A5-A731-23FB-315E076F2C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030925-F275-CF0F-09FE-C9DD813A63B4}"/>
              </a:ext>
            </a:extLst>
          </p:cNvPr>
          <p:cNvGrpSpPr>
            <a:grpSpLocks/>
          </p:cNvGrpSpPr>
          <p:nvPr/>
        </p:nvGrpSpPr>
        <p:grpSpPr>
          <a:xfrm>
            <a:off x="974593" y="3267315"/>
            <a:ext cx="2643250" cy="2625119"/>
            <a:chOff x="0" y="0"/>
            <a:chExt cx="3037205" cy="3150235"/>
          </a:xfrm>
        </p:grpSpPr>
        <p:sp>
          <p:nvSpPr>
            <p:cNvPr id="5" name="Graphic 413">
              <a:extLst>
                <a:ext uri="{FF2B5EF4-FFF2-40B4-BE49-F238E27FC236}">
                  <a16:creationId xmlns:a16="http://schemas.microsoft.com/office/drawing/2014/main" id="{4B587993-F2CF-950A-BD66-FB2BF1881767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D34D25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Graphic 414">
              <a:extLst>
                <a:ext uri="{FF2B5EF4-FFF2-40B4-BE49-F238E27FC236}">
                  <a16:creationId xmlns:a16="http://schemas.microsoft.com/office/drawing/2014/main" id="{3AF89E78-89F2-E357-7BCF-6BE56B38F139}"/>
                </a:ext>
              </a:extLst>
            </p:cNvPr>
            <p:cNvSpPr/>
            <p:nvPr/>
          </p:nvSpPr>
          <p:spPr>
            <a:xfrm>
              <a:off x="1184211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415">
              <a:extLst>
                <a:ext uri="{FF2B5EF4-FFF2-40B4-BE49-F238E27FC236}">
                  <a16:creationId xmlns:a16="http://schemas.microsoft.com/office/drawing/2014/main" id="{B4D5B3B6-B934-8299-CEF5-3BC26644799C}"/>
                </a:ext>
              </a:extLst>
            </p:cNvPr>
            <p:cNvSpPr/>
            <p:nvPr/>
          </p:nvSpPr>
          <p:spPr>
            <a:xfrm>
              <a:off x="1184215" y="4763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Graphic 416">
              <a:extLst>
                <a:ext uri="{FF2B5EF4-FFF2-40B4-BE49-F238E27FC236}">
                  <a16:creationId xmlns:a16="http://schemas.microsoft.com/office/drawing/2014/main" id="{FDB34D9C-DA14-F844-E999-B0F24F9BE3DD}"/>
                </a:ext>
              </a:extLst>
            </p:cNvPr>
            <p:cNvSpPr/>
            <p:nvPr/>
          </p:nvSpPr>
          <p:spPr>
            <a:xfrm>
              <a:off x="1099903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Graphic 417">
              <a:extLst>
                <a:ext uri="{FF2B5EF4-FFF2-40B4-BE49-F238E27FC236}">
                  <a16:creationId xmlns:a16="http://schemas.microsoft.com/office/drawing/2014/main" id="{DB2F765C-7D07-5533-5E34-F56C90BB1D01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Graphic 418">
              <a:extLst>
                <a:ext uri="{FF2B5EF4-FFF2-40B4-BE49-F238E27FC236}">
                  <a16:creationId xmlns:a16="http://schemas.microsoft.com/office/drawing/2014/main" id="{669F67BE-EBE3-6F84-9A5F-78EC1AB16EEB}"/>
                </a:ext>
              </a:extLst>
            </p:cNvPr>
            <p:cNvSpPr/>
            <p:nvPr/>
          </p:nvSpPr>
          <p:spPr>
            <a:xfrm>
              <a:off x="674118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Graphic 419">
              <a:extLst>
                <a:ext uri="{FF2B5EF4-FFF2-40B4-BE49-F238E27FC236}">
                  <a16:creationId xmlns:a16="http://schemas.microsoft.com/office/drawing/2014/main" id="{79089B3B-3779-EBE6-F201-0D460C18B923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Graphic 420">
              <a:extLst>
                <a:ext uri="{FF2B5EF4-FFF2-40B4-BE49-F238E27FC236}">
                  <a16:creationId xmlns:a16="http://schemas.microsoft.com/office/drawing/2014/main" id="{5546A704-6F47-19B8-E64C-54676B950F6A}"/>
                </a:ext>
              </a:extLst>
            </p:cNvPr>
            <p:cNvSpPr/>
            <p:nvPr/>
          </p:nvSpPr>
          <p:spPr>
            <a:xfrm>
              <a:off x="717834" y="2908600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80" y="5715"/>
                  </a:lnTo>
                  <a:lnTo>
                    <a:pt x="5486" y="2870"/>
                  </a:lnTo>
                  <a:lnTo>
                    <a:pt x="1206" y="0"/>
                  </a:lnTo>
                  <a:lnTo>
                    <a:pt x="0" y="1663"/>
                  </a:lnTo>
                  <a:lnTo>
                    <a:pt x="4419" y="4622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74" y="19634"/>
                  </a:moveTo>
                  <a:lnTo>
                    <a:pt x="31064" y="17221"/>
                  </a:lnTo>
                  <a:lnTo>
                    <a:pt x="26352" y="14960"/>
                  </a:lnTo>
                  <a:lnTo>
                    <a:pt x="21805" y="12420"/>
                  </a:lnTo>
                  <a:lnTo>
                    <a:pt x="20815" y="14211"/>
                  </a:lnTo>
                  <a:lnTo>
                    <a:pt x="25387" y="16776"/>
                  </a:lnTo>
                  <a:lnTo>
                    <a:pt x="30111" y="19037"/>
                  </a:lnTo>
                  <a:lnTo>
                    <a:pt x="34759" y="21463"/>
                  </a:lnTo>
                  <a:lnTo>
                    <a:pt x="35674" y="19634"/>
                  </a:lnTo>
                  <a:close/>
                </a:path>
                <a:path w="720090" h="147955">
                  <a:moveTo>
                    <a:pt x="57467" y="29984"/>
                  </a:moveTo>
                  <a:lnTo>
                    <a:pt x="43243" y="23456"/>
                  </a:lnTo>
                  <a:lnTo>
                    <a:pt x="42354" y="25298"/>
                  </a:lnTo>
                  <a:lnTo>
                    <a:pt x="56629" y="31851"/>
                  </a:lnTo>
                  <a:lnTo>
                    <a:pt x="57467" y="29984"/>
                  </a:lnTo>
                  <a:close/>
                </a:path>
                <a:path w="720090" h="147955">
                  <a:moveTo>
                    <a:pt x="79654" y="39497"/>
                  </a:moveTo>
                  <a:lnTo>
                    <a:pt x="65189" y="33528"/>
                  </a:lnTo>
                  <a:lnTo>
                    <a:pt x="64363" y="35407"/>
                  </a:lnTo>
                  <a:lnTo>
                    <a:pt x="78879" y="41389"/>
                  </a:lnTo>
                  <a:lnTo>
                    <a:pt x="79654" y="39497"/>
                  </a:lnTo>
                  <a:close/>
                </a:path>
                <a:path w="720090" h="147955">
                  <a:moveTo>
                    <a:pt x="102082" y="48399"/>
                  </a:moveTo>
                  <a:lnTo>
                    <a:pt x="97142" y="46710"/>
                  </a:lnTo>
                  <a:lnTo>
                    <a:pt x="92329" y="44678"/>
                  </a:lnTo>
                  <a:lnTo>
                    <a:pt x="87503" y="42710"/>
                  </a:lnTo>
                  <a:lnTo>
                    <a:pt x="86741" y="44602"/>
                  </a:lnTo>
                  <a:lnTo>
                    <a:pt x="91579" y="46583"/>
                  </a:lnTo>
                  <a:lnTo>
                    <a:pt x="96405" y="48615"/>
                  </a:lnTo>
                  <a:lnTo>
                    <a:pt x="101358" y="50317"/>
                  </a:lnTo>
                  <a:lnTo>
                    <a:pt x="102082" y="48399"/>
                  </a:lnTo>
                  <a:close/>
                </a:path>
                <a:path w="720090" h="147955">
                  <a:moveTo>
                    <a:pt x="124802" y="56578"/>
                  </a:moveTo>
                  <a:lnTo>
                    <a:pt x="110070" y="51269"/>
                  </a:lnTo>
                  <a:lnTo>
                    <a:pt x="109359" y="53187"/>
                  </a:lnTo>
                  <a:lnTo>
                    <a:pt x="124117" y="58508"/>
                  </a:lnTo>
                  <a:lnTo>
                    <a:pt x="124802" y="56578"/>
                  </a:lnTo>
                  <a:close/>
                </a:path>
                <a:path w="720090" h="147955">
                  <a:moveTo>
                    <a:pt x="147701" y="64173"/>
                  </a:moveTo>
                  <a:lnTo>
                    <a:pt x="132778" y="59448"/>
                  </a:lnTo>
                  <a:lnTo>
                    <a:pt x="132118" y="61391"/>
                  </a:lnTo>
                  <a:lnTo>
                    <a:pt x="147078" y="66128"/>
                  </a:lnTo>
                  <a:lnTo>
                    <a:pt x="147701" y="64173"/>
                  </a:lnTo>
                  <a:close/>
                </a:path>
                <a:path w="720090" h="147955">
                  <a:moveTo>
                    <a:pt x="170738" y="71424"/>
                  </a:moveTo>
                  <a:lnTo>
                    <a:pt x="155790" y="66725"/>
                  </a:lnTo>
                  <a:lnTo>
                    <a:pt x="155181" y="68681"/>
                  </a:lnTo>
                  <a:lnTo>
                    <a:pt x="170141" y="73393"/>
                  </a:lnTo>
                  <a:lnTo>
                    <a:pt x="170738" y="71424"/>
                  </a:lnTo>
                  <a:close/>
                </a:path>
                <a:path w="720090" h="147955">
                  <a:moveTo>
                    <a:pt x="193967" y="78003"/>
                  </a:moveTo>
                  <a:lnTo>
                    <a:pt x="178854" y="73901"/>
                  </a:lnTo>
                  <a:lnTo>
                    <a:pt x="178282" y="75869"/>
                  </a:lnTo>
                  <a:lnTo>
                    <a:pt x="193421" y="79971"/>
                  </a:lnTo>
                  <a:lnTo>
                    <a:pt x="193967" y="78003"/>
                  </a:lnTo>
                  <a:close/>
                </a:path>
                <a:path w="720090" h="147955">
                  <a:moveTo>
                    <a:pt x="217284" y="84315"/>
                  </a:moveTo>
                  <a:lnTo>
                    <a:pt x="202158" y="80213"/>
                  </a:lnTo>
                  <a:lnTo>
                    <a:pt x="201625" y="82194"/>
                  </a:lnTo>
                  <a:lnTo>
                    <a:pt x="216763" y="86296"/>
                  </a:lnTo>
                  <a:lnTo>
                    <a:pt x="217284" y="84315"/>
                  </a:lnTo>
                  <a:close/>
                </a:path>
                <a:path w="720090" h="147955">
                  <a:moveTo>
                    <a:pt x="240715" y="90119"/>
                  </a:moveTo>
                  <a:lnTo>
                    <a:pt x="225463" y="86537"/>
                  </a:lnTo>
                  <a:lnTo>
                    <a:pt x="224967" y="88531"/>
                  </a:lnTo>
                  <a:lnTo>
                    <a:pt x="240233" y="92113"/>
                  </a:lnTo>
                  <a:lnTo>
                    <a:pt x="240715" y="90119"/>
                  </a:lnTo>
                  <a:close/>
                </a:path>
                <a:path w="720090" h="147955">
                  <a:moveTo>
                    <a:pt x="264261" y="95516"/>
                  </a:moveTo>
                  <a:lnTo>
                    <a:pt x="248996" y="92011"/>
                  </a:lnTo>
                  <a:lnTo>
                    <a:pt x="248526" y="94005"/>
                  </a:lnTo>
                  <a:lnTo>
                    <a:pt x="263817" y="97510"/>
                  </a:lnTo>
                  <a:lnTo>
                    <a:pt x="264261" y="95516"/>
                  </a:lnTo>
                  <a:close/>
                </a:path>
                <a:path w="720090" h="147955">
                  <a:moveTo>
                    <a:pt x="287820" y="100812"/>
                  </a:moveTo>
                  <a:lnTo>
                    <a:pt x="282689" y="99860"/>
                  </a:lnTo>
                  <a:lnTo>
                    <a:pt x="277634" y="98539"/>
                  </a:lnTo>
                  <a:lnTo>
                    <a:pt x="272529" y="97421"/>
                  </a:lnTo>
                  <a:lnTo>
                    <a:pt x="272097" y="99415"/>
                  </a:lnTo>
                  <a:lnTo>
                    <a:pt x="277202" y="100533"/>
                  </a:lnTo>
                  <a:lnTo>
                    <a:pt x="282270" y="101854"/>
                  </a:lnTo>
                  <a:lnTo>
                    <a:pt x="287401" y="102819"/>
                  </a:lnTo>
                  <a:lnTo>
                    <a:pt x="287820" y="100812"/>
                  </a:lnTo>
                  <a:close/>
                </a:path>
                <a:path w="720090" h="147955">
                  <a:moveTo>
                    <a:pt x="311543" y="105321"/>
                  </a:moveTo>
                  <a:lnTo>
                    <a:pt x="296151" y="102400"/>
                  </a:lnTo>
                  <a:lnTo>
                    <a:pt x="295744" y="104406"/>
                  </a:lnTo>
                  <a:lnTo>
                    <a:pt x="311150" y="107327"/>
                  </a:lnTo>
                  <a:lnTo>
                    <a:pt x="311543" y="105321"/>
                  </a:lnTo>
                  <a:close/>
                </a:path>
                <a:path w="720090" h="147955">
                  <a:moveTo>
                    <a:pt x="335280" y="109816"/>
                  </a:moveTo>
                  <a:lnTo>
                    <a:pt x="319887" y="106895"/>
                  </a:lnTo>
                  <a:lnTo>
                    <a:pt x="319506" y="108915"/>
                  </a:lnTo>
                  <a:lnTo>
                    <a:pt x="334911" y="111836"/>
                  </a:lnTo>
                  <a:lnTo>
                    <a:pt x="335280" y="109816"/>
                  </a:lnTo>
                  <a:close/>
                </a:path>
                <a:path w="720090" h="147955">
                  <a:moveTo>
                    <a:pt x="359067" y="114007"/>
                  </a:moveTo>
                  <a:lnTo>
                    <a:pt x="353898" y="113258"/>
                  </a:lnTo>
                  <a:lnTo>
                    <a:pt x="348742" y="112445"/>
                  </a:lnTo>
                  <a:lnTo>
                    <a:pt x="343623" y="111404"/>
                  </a:lnTo>
                  <a:lnTo>
                    <a:pt x="343268" y="113423"/>
                  </a:lnTo>
                  <a:lnTo>
                    <a:pt x="348386" y="114477"/>
                  </a:lnTo>
                  <a:lnTo>
                    <a:pt x="353555" y="115277"/>
                  </a:lnTo>
                  <a:lnTo>
                    <a:pt x="358724" y="116039"/>
                  </a:lnTo>
                  <a:lnTo>
                    <a:pt x="359067" y="114007"/>
                  </a:lnTo>
                  <a:close/>
                </a:path>
                <a:path w="720090" h="147955">
                  <a:moveTo>
                    <a:pt x="382930" y="117640"/>
                  </a:moveTo>
                  <a:lnTo>
                    <a:pt x="367449" y="115290"/>
                  </a:lnTo>
                  <a:lnTo>
                    <a:pt x="367118" y="117309"/>
                  </a:lnTo>
                  <a:lnTo>
                    <a:pt x="382625" y="119672"/>
                  </a:lnTo>
                  <a:lnTo>
                    <a:pt x="382930" y="117640"/>
                  </a:lnTo>
                  <a:close/>
                </a:path>
                <a:path w="720090" h="147955">
                  <a:moveTo>
                    <a:pt x="406819" y="121259"/>
                  </a:moveTo>
                  <a:lnTo>
                    <a:pt x="391337" y="118910"/>
                  </a:lnTo>
                  <a:lnTo>
                    <a:pt x="391033" y="120942"/>
                  </a:lnTo>
                  <a:lnTo>
                    <a:pt x="406539" y="123291"/>
                  </a:lnTo>
                  <a:lnTo>
                    <a:pt x="406819" y="121259"/>
                  </a:lnTo>
                  <a:close/>
                </a:path>
                <a:path w="720090" h="147955">
                  <a:moveTo>
                    <a:pt x="430733" y="124637"/>
                  </a:moveTo>
                  <a:lnTo>
                    <a:pt x="425538" y="124104"/>
                  </a:lnTo>
                  <a:lnTo>
                    <a:pt x="420370" y="123367"/>
                  </a:lnTo>
                  <a:lnTo>
                    <a:pt x="415213" y="122542"/>
                  </a:lnTo>
                  <a:lnTo>
                    <a:pt x="414934" y="124574"/>
                  </a:lnTo>
                  <a:lnTo>
                    <a:pt x="420090" y="125399"/>
                  </a:lnTo>
                  <a:lnTo>
                    <a:pt x="425272" y="126149"/>
                  </a:lnTo>
                  <a:lnTo>
                    <a:pt x="430466" y="126682"/>
                  </a:lnTo>
                  <a:lnTo>
                    <a:pt x="430733" y="124637"/>
                  </a:lnTo>
                  <a:close/>
                </a:path>
                <a:path w="720090" h="147955">
                  <a:moveTo>
                    <a:pt x="454736" y="127406"/>
                  </a:moveTo>
                  <a:lnTo>
                    <a:pt x="439166" y="125615"/>
                  </a:lnTo>
                  <a:lnTo>
                    <a:pt x="438912" y="127647"/>
                  </a:lnTo>
                  <a:lnTo>
                    <a:pt x="454494" y="129451"/>
                  </a:lnTo>
                  <a:lnTo>
                    <a:pt x="454736" y="127406"/>
                  </a:lnTo>
                  <a:close/>
                </a:path>
                <a:path w="720090" h="147955">
                  <a:moveTo>
                    <a:pt x="478726" y="130175"/>
                  </a:moveTo>
                  <a:lnTo>
                    <a:pt x="463169" y="128384"/>
                  </a:lnTo>
                  <a:lnTo>
                    <a:pt x="462927" y="130416"/>
                  </a:lnTo>
                  <a:lnTo>
                    <a:pt x="478510" y="132219"/>
                  </a:lnTo>
                  <a:lnTo>
                    <a:pt x="478726" y="130175"/>
                  </a:lnTo>
                  <a:close/>
                </a:path>
                <a:path w="720090" h="147955">
                  <a:moveTo>
                    <a:pt x="502716" y="132943"/>
                  </a:moveTo>
                  <a:lnTo>
                    <a:pt x="487159" y="131152"/>
                  </a:lnTo>
                  <a:lnTo>
                    <a:pt x="486943" y="133184"/>
                  </a:lnTo>
                  <a:lnTo>
                    <a:pt x="502526" y="134988"/>
                  </a:lnTo>
                  <a:lnTo>
                    <a:pt x="502716" y="132943"/>
                  </a:lnTo>
                  <a:close/>
                </a:path>
                <a:path w="720090" h="147955">
                  <a:moveTo>
                    <a:pt x="526796" y="134975"/>
                  </a:moveTo>
                  <a:lnTo>
                    <a:pt x="511175" y="133705"/>
                  </a:lnTo>
                  <a:lnTo>
                    <a:pt x="510984" y="135750"/>
                  </a:lnTo>
                  <a:lnTo>
                    <a:pt x="526618" y="137020"/>
                  </a:lnTo>
                  <a:lnTo>
                    <a:pt x="526796" y="134975"/>
                  </a:lnTo>
                  <a:close/>
                </a:path>
                <a:path w="720090" h="147955">
                  <a:moveTo>
                    <a:pt x="550875" y="136906"/>
                  </a:moveTo>
                  <a:lnTo>
                    <a:pt x="535254" y="135648"/>
                  </a:lnTo>
                  <a:lnTo>
                    <a:pt x="535076" y="137693"/>
                  </a:lnTo>
                  <a:lnTo>
                    <a:pt x="550710" y="138950"/>
                  </a:lnTo>
                  <a:lnTo>
                    <a:pt x="550875" y="136906"/>
                  </a:lnTo>
                  <a:close/>
                </a:path>
                <a:path w="720090" h="147955">
                  <a:moveTo>
                    <a:pt x="574941" y="138849"/>
                  </a:moveTo>
                  <a:lnTo>
                    <a:pt x="559320" y="137591"/>
                  </a:lnTo>
                  <a:lnTo>
                    <a:pt x="559168" y="139636"/>
                  </a:lnTo>
                  <a:lnTo>
                    <a:pt x="574802" y="140906"/>
                  </a:lnTo>
                  <a:lnTo>
                    <a:pt x="574941" y="138849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63" y="141795"/>
                  </a:moveTo>
                  <a:lnTo>
                    <a:pt x="607517" y="141058"/>
                  </a:lnTo>
                  <a:lnTo>
                    <a:pt x="607390" y="143103"/>
                  </a:lnTo>
                  <a:lnTo>
                    <a:pt x="623049" y="143852"/>
                  </a:lnTo>
                  <a:lnTo>
                    <a:pt x="623163" y="141795"/>
                  </a:lnTo>
                  <a:close/>
                </a:path>
                <a:path w="720090" h="147955">
                  <a:moveTo>
                    <a:pt x="647293" y="142938"/>
                  </a:moveTo>
                  <a:lnTo>
                    <a:pt x="631634" y="142201"/>
                  </a:lnTo>
                  <a:lnTo>
                    <a:pt x="631532" y="144246"/>
                  </a:lnTo>
                  <a:lnTo>
                    <a:pt x="647192" y="144983"/>
                  </a:lnTo>
                  <a:lnTo>
                    <a:pt x="647293" y="142938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44"/>
                  </a:lnTo>
                  <a:lnTo>
                    <a:pt x="655688" y="145389"/>
                  </a:lnTo>
                  <a:lnTo>
                    <a:pt x="671347" y="146138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53" y="145161"/>
                  </a:moveTo>
                  <a:lnTo>
                    <a:pt x="679907" y="144487"/>
                  </a:lnTo>
                  <a:lnTo>
                    <a:pt x="679831" y="146532"/>
                  </a:lnTo>
                  <a:lnTo>
                    <a:pt x="695490" y="147205"/>
                  </a:lnTo>
                  <a:lnTo>
                    <a:pt x="695553" y="145161"/>
                  </a:lnTo>
                  <a:close/>
                </a:path>
                <a:path w="720090" h="147955">
                  <a:moveTo>
                    <a:pt x="719709" y="145516"/>
                  </a:moveTo>
                  <a:lnTo>
                    <a:pt x="704049" y="145288"/>
                  </a:lnTo>
                  <a:lnTo>
                    <a:pt x="703986" y="147332"/>
                  </a:lnTo>
                  <a:lnTo>
                    <a:pt x="719658" y="147574"/>
                  </a:lnTo>
                  <a:lnTo>
                    <a:pt x="719709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Graphic 421">
              <a:extLst>
                <a:ext uri="{FF2B5EF4-FFF2-40B4-BE49-F238E27FC236}">
                  <a16:creationId xmlns:a16="http://schemas.microsoft.com/office/drawing/2014/main" id="{8CC5A9B9-C9B8-82B2-B4DB-B6C1BF39897C}"/>
                </a:ext>
              </a:extLst>
            </p:cNvPr>
            <p:cNvSpPr/>
            <p:nvPr/>
          </p:nvSpPr>
          <p:spPr>
            <a:xfrm>
              <a:off x="1445996" y="3055449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6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Graphic 422">
              <a:extLst>
                <a:ext uri="{FF2B5EF4-FFF2-40B4-BE49-F238E27FC236}">
                  <a16:creationId xmlns:a16="http://schemas.microsoft.com/office/drawing/2014/main" id="{172C517A-2009-D76A-312D-65277C9618B1}"/>
                </a:ext>
              </a:extLst>
            </p:cNvPr>
            <p:cNvSpPr/>
            <p:nvPr/>
          </p:nvSpPr>
          <p:spPr>
            <a:xfrm>
              <a:off x="1639257" y="2913185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03"/>
                  </a:lnTo>
                  <a:lnTo>
                    <a:pt x="76" y="141947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55"/>
                  </a:moveTo>
                  <a:lnTo>
                    <a:pt x="39776" y="138010"/>
                  </a:lnTo>
                  <a:lnTo>
                    <a:pt x="24130" y="138760"/>
                  </a:lnTo>
                  <a:lnTo>
                    <a:pt x="24218" y="140804"/>
                  </a:lnTo>
                  <a:lnTo>
                    <a:pt x="39878" y="140055"/>
                  </a:lnTo>
                  <a:close/>
                </a:path>
                <a:path w="673100" h="142240">
                  <a:moveTo>
                    <a:pt x="64033" y="138912"/>
                  </a:moveTo>
                  <a:lnTo>
                    <a:pt x="63919" y="136867"/>
                  </a:lnTo>
                  <a:lnTo>
                    <a:pt x="48272" y="137617"/>
                  </a:lnTo>
                  <a:lnTo>
                    <a:pt x="48374" y="139661"/>
                  </a:lnTo>
                  <a:lnTo>
                    <a:pt x="64033" y="138912"/>
                  </a:lnTo>
                  <a:close/>
                </a:path>
                <a:path w="673100" h="142240">
                  <a:moveTo>
                    <a:pt x="88176" y="137680"/>
                  </a:moveTo>
                  <a:lnTo>
                    <a:pt x="88036" y="135636"/>
                  </a:lnTo>
                  <a:lnTo>
                    <a:pt x="82829" y="136080"/>
                  </a:lnTo>
                  <a:lnTo>
                    <a:pt x="77609" y="136182"/>
                  </a:lnTo>
                  <a:lnTo>
                    <a:pt x="72390" y="136474"/>
                  </a:lnTo>
                  <a:lnTo>
                    <a:pt x="72517" y="138518"/>
                  </a:lnTo>
                  <a:lnTo>
                    <a:pt x="77736" y="138226"/>
                  </a:lnTo>
                  <a:lnTo>
                    <a:pt x="82969" y="138125"/>
                  </a:lnTo>
                  <a:lnTo>
                    <a:pt x="88176" y="137680"/>
                  </a:lnTo>
                  <a:close/>
                </a:path>
                <a:path w="673100" h="142240">
                  <a:moveTo>
                    <a:pt x="112268" y="135737"/>
                  </a:moveTo>
                  <a:lnTo>
                    <a:pt x="112115" y="133692"/>
                  </a:lnTo>
                  <a:lnTo>
                    <a:pt x="96494" y="134950"/>
                  </a:lnTo>
                  <a:lnTo>
                    <a:pt x="96634" y="136994"/>
                  </a:lnTo>
                  <a:lnTo>
                    <a:pt x="112268" y="135737"/>
                  </a:lnTo>
                  <a:close/>
                </a:path>
                <a:path w="673100" h="142240">
                  <a:moveTo>
                    <a:pt x="136372" y="133794"/>
                  </a:moveTo>
                  <a:lnTo>
                    <a:pt x="136194" y="131749"/>
                  </a:lnTo>
                  <a:lnTo>
                    <a:pt x="120573" y="133007"/>
                  </a:lnTo>
                  <a:lnTo>
                    <a:pt x="120738" y="135051"/>
                  </a:lnTo>
                  <a:lnTo>
                    <a:pt x="136372" y="133794"/>
                  </a:lnTo>
                  <a:close/>
                </a:path>
                <a:path w="673100" h="142240">
                  <a:moveTo>
                    <a:pt x="160464" y="131851"/>
                  </a:moveTo>
                  <a:lnTo>
                    <a:pt x="160274" y="129806"/>
                  </a:lnTo>
                  <a:lnTo>
                    <a:pt x="144653" y="131064"/>
                  </a:lnTo>
                  <a:lnTo>
                    <a:pt x="144830" y="133108"/>
                  </a:lnTo>
                  <a:lnTo>
                    <a:pt x="160464" y="131851"/>
                  </a:lnTo>
                  <a:close/>
                </a:path>
                <a:path w="673100" h="142240">
                  <a:moveTo>
                    <a:pt x="184518" y="129578"/>
                  </a:moveTo>
                  <a:lnTo>
                    <a:pt x="184315" y="127546"/>
                  </a:lnTo>
                  <a:lnTo>
                    <a:pt x="173939" y="128778"/>
                  </a:lnTo>
                  <a:lnTo>
                    <a:pt x="168732" y="129120"/>
                  </a:lnTo>
                  <a:lnTo>
                    <a:pt x="168922" y="131165"/>
                  </a:lnTo>
                  <a:lnTo>
                    <a:pt x="174142" y="130822"/>
                  </a:lnTo>
                  <a:lnTo>
                    <a:pt x="184518" y="129578"/>
                  </a:lnTo>
                  <a:close/>
                </a:path>
                <a:path w="673100" h="142240">
                  <a:moveTo>
                    <a:pt x="208546" y="126796"/>
                  </a:moveTo>
                  <a:lnTo>
                    <a:pt x="208305" y="124764"/>
                  </a:lnTo>
                  <a:lnTo>
                    <a:pt x="192747" y="126568"/>
                  </a:lnTo>
                  <a:lnTo>
                    <a:pt x="192963" y="128600"/>
                  </a:lnTo>
                  <a:lnTo>
                    <a:pt x="208546" y="126796"/>
                  </a:lnTo>
                  <a:close/>
                </a:path>
                <a:path w="673100" h="142240">
                  <a:moveTo>
                    <a:pt x="232562" y="124028"/>
                  </a:moveTo>
                  <a:lnTo>
                    <a:pt x="232308" y="121996"/>
                  </a:lnTo>
                  <a:lnTo>
                    <a:pt x="216738" y="123799"/>
                  </a:lnTo>
                  <a:lnTo>
                    <a:pt x="216979" y="125831"/>
                  </a:lnTo>
                  <a:lnTo>
                    <a:pt x="232562" y="124028"/>
                  </a:lnTo>
                  <a:close/>
                </a:path>
                <a:path w="673100" h="142240">
                  <a:moveTo>
                    <a:pt x="256578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78" y="121259"/>
                  </a:lnTo>
                  <a:close/>
                </a:path>
                <a:path w="673100" h="142240">
                  <a:moveTo>
                    <a:pt x="280479" y="117627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27"/>
                  </a:lnTo>
                  <a:close/>
                </a:path>
                <a:path w="673100" h="142240">
                  <a:moveTo>
                    <a:pt x="304380" y="113995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3995"/>
                  </a:lnTo>
                  <a:close/>
                </a:path>
                <a:path w="673100" h="142240">
                  <a:moveTo>
                    <a:pt x="328282" y="110375"/>
                  </a:moveTo>
                  <a:lnTo>
                    <a:pt x="327939" y="108356"/>
                  </a:lnTo>
                  <a:lnTo>
                    <a:pt x="312445" y="110705"/>
                  </a:lnTo>
                  <a:lnTo>
                    <a:pt x="312775" y="112725"/>
                  </a:lnTo>
                  <a:lnTo>
                    <a:pt x="328282" y="110375"/>
                  </a:lnTo>
                  <a:close/>
                </a:path>
                <a:path w="673100" h="142240">
                  <a:moveTo>
                    <a:pt x="352044" y="105918"/>
                  </a:moveTo>
                  <a:lnTo>
                    <a:pt x="351675" y="103898"/>
                  </a:lnTo>
                  <a:lnTo>
                    <a:pt x="336283" y="106819"/>
                  </a:lnTo>
                  <a:lnTo>
                    <a:pt x="336638" y="108839"/>
                  </a:lnTo>
                  <a:lnTo>
                    <a:pt x="352044" y="105918"/>
                  </a:lnTo>
                  <a:close/>
                </a:path>
                <a:path w="673100" h="142240">
                  <a:moveTo>
                    <a:pt x="375805" y="101409"/>
                  </a:moveTo>
                  <a:lnTo>
                    <a:pt x="375412" y="99390"/>
                  </a:lnTo>
                  <a:lnTo>
                    <a:pt x="360019" y="102311"/>
                  </a:lnTo>
                  <a:lnTo>
                    <a:pt x="360400" y="104330"/>
                  </a:lnTo>
                  <a:lnTo>
                    <a:pt x="375805" y="101409"/>
                  </a:lnTo>
                  <a:close/>
                </a:path>
                <a:path w="673100" h="142240">
                  <a:moveTo>
                    <a:pt x="399529" y="96735"/>
                  </a:moveTo>
                  <a:lnTo>
                    <a:pt x="399097" y="94729"/>
                  </a:lnTo>
                  <a:lnTo>
                    <a:pt x="394030" y="95986"/>
                  </a:lnTo>
                  <a:lnTo>
                    <a:pt x="388861" y="96786"/>
                  </a:lnTo>
                  <a:lnTo>
                    <a:pt x="383743" y="97815"/>
                  </a:lnTo>
                  <a:lnTo>
                    <a:pt x="384149" y="99822"/>
                  </a:lnTo>
                  <a:lnTo>
                    <a:pt x="389280" y="98793"/>
                  </a:lnTo>
                  <a:lnTo>
                    <a:pt x="394449" y="97993"/>
                  </a:lnTo>
                  <a:lnTo>
                    <a:pt x="399529" y="96735"/>
                  </a:lnTo>
                  <a:close/>
                </a:path>
                <a:path w="673100" h="142240">
                  <a:moveTo>
                    <a:pt x="423100" y="91325"/>
                  </a:moveTo>
                  <a:lnTo>
                    <a:pt x="422643" y="89319"/>
                  </a:lnTo>
                  <a:lnTo>
                    <a:pt x="407377" y="92837"/>
                  </a:lnTo>
                  <a:lnTo>
                    <a:pt x="407809" y="94830"/>
                  </a:lnTo>
                  <a:lnTo>
                    <a:pt x="423100" y="91325"/>
                  </a:lnTo>
                  <a:close/>
                </a:path>
                <a:path w="673100" h="142240">
                  <a:moveTo>
                    <a:pt x="446671" y="85915"/>
                  </a:moveTo>
                  <a:lnTo>
                    <a:pt x="446176" y="83921"/>
                  </a:lnTo>
                  <a:lnTo>
                    <a:pt x="430911" y="87426"/>
                  </a:lnTo>
                  <a:lnTo>
                    <a:pt x="431380" y="89420"/>
                  </a:lnTo>
                  <a:lnTo>
                    <a:pt x="446671" y="85915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53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07"/>
                  </a:moveTo>
                  <a:lnTo>
                    <a:pt x="492861" y="71526"/>
                  </a:lnTo>
                  <a:lnTo>
                    <a:pt x="477748" y="75628"/>
                  </a:lnTo>
                  <a:lnTo>
                    <a:pt x="478282" y="77609"/>
                  </a:lnTo>
                  <a:lnTo>
                    <a:pt x="493420" y="73507"/>
                  </a:lnTo>
                  <a:close/>
                </a:path>
                <a:path w="673100" h="142240">
                  <a:moveTo>
                    <a:pt x="516610" y="66662"/>
                  </a:moveTo>
                  <a:lnTo>
                    <a:pt x="516013" y="64693"/>
                  </a:lnTo>
                  <a:lnTo>
                    <a:pt x="511022" y="66230"/>
                  </a:lnTo>
                  <a:lnTo>
                    <a:pt x="506082" y="67919"/>
                  </a:lnTo>
                  <a:lnTo>
                    <a:pt x="501053" y="69316"/>
                  </a:lnTo>
                  <a:lnTo>
                    <a:pt x="501624" y="71285"/>
                  </a:lnTo>
                  <a:lnTo>
                    <a:pt x="506653" y="69875"/>
                  </a:lnTo>
                  <a:lnTo>
                    <a:pt x="511619" y="68186"/>
                  </a:lnTo>
                  <a:lnTo>
                    <a:pt x="516610" y="66662"/>
                  </a:lnTo>
                  <a:close/>
                </a:path>
                <a:path w="673100" h="142240">
                  <a:moveTo>
                    <a:pt x="539673" y="59385"/>
                  </a:moveTo>
                  <a:lnTo>
                    <a:pt x="539038" y="57442"/>
                  </a:lnTo>
                  <a:lnTo>
                    <a:pt x="524103" y="62141"/>
                  </a:lnTo>
                  <a:lnTo>
                    <a:pt x="524713" y="64096"/>
                  </a:lnTo>
                  <a:lnTo>
                    <a:pt x="539673" y="59385"/>
                  </a:lnTo>
                  <a:close/>
                </a:path>
                <a:path w="673100" h="142240">
                  <a:moveTo>
                    <a:pt x="562546" y="51485"/>
                  </a:moveTo>
                  <a:lnTo>
                    <a:pt x="561860" y="49555"/>
                  </a:lnTo>
                  <a:lnTo>
                    <a:pt x="547128" y="54864"/>
                  </a:lnTo>
                  <a:lnTo>
                    <a:pt x="547789" y="56807"/>
                  </a:lnTo>
                  <a:lnTo>
                    <a:pt x="562546" y="51485"/>
                  </a:lnTo>
                  <a:close/>
                </a:path>
                <a:path w="673100" h="142240">
                  <a:moveTo>
                    <a:pt x="585292" y="43230"/>
                  </a:moveTo>
                  <a:lnTo>
                    <a:pt x="584555" y="41313"/>
                  </a:lnTo>
                  <a:lnTo>
                    <a:pt x="569836" y="46685"/>
                  </a:lnTo>
                  <a:lnTo>
                    <a:pt x="570547" y="48602"/>
                  </a:lnTo>
                  <a:lnTo>
                    <a:pt x="585292" y="43230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194"/>
                  </a:lnTo>
                  <a:lnTo>
                    <a:pt x="592404" y="38125"/>
                  </a:lnTo>
                  <a:lnTo>
                    <a:pt x="593166" y="40017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01"/>
                  </a:moveTo>
                  <a:lnTo>
                    <a:pt x="650608" y="11785"/>
                  </a:lnTo>
                  <a:lnTo>
                    <a:pt x="636663" y="18872"/>
                  </a:lnTo>
                  <a:lnTo>
                    <a:pt x="637552" y="20713"/>
                  </a:lnTo>
                  <a:lnTo>
                    <a:pt x="651560" y="13601"/>
                  </a:lnTo>
                  <a:close/>
                </a:path>
                <a:path w="673100" h="142240">
                  <a:moveTo>
                    <a:pt x="672706" y="1727"/>
                  </a:moveTo>
                  <a:lnTo>
                    <a:pt x="671626" y="0"/>
                  </a:lnTo>
                  <a:lnTo>
                    <a:pt x="667245" y="2794"/>
                  </a:lnTo>
                  <a:lnTo>
                    <a:pt x="662597" y="5207"/>
                  </a:lnTo>
                  <a:lnTo>
                    <a:pt x="658101" y="7835"/>
                  </a:lnTo>
                  <a:lnTo>
                    <a:pt x="659091" y="9626"/>
                  </a:lnTo>
                  <a:lnTo>
                    <a:pt x="663625" y="6985"/>
                  </a:lnTo>
                  <a:lnTo>
                    <a:pt x="668274" y="4572"/>
                  </a:lnTo>
                  <a:lnTo>
                    <a:pt x="672706" y="1727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5" name="Image 423">
              <a:extLst>
                <a:ext uri="{FF2B5EF4-FFF2-40B4-BE49-F238E27FC236}">
                  <a16:creationId xmlns:a16="http://schemas.microsoft.com/office/drawing/2014/main" id="{AD7970FD-7B4C-6A4F-024E-DCCD31A06B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0155" y="1034580"/>
              <a:ext cx="498274" cy="344923"/>
            </a:xfrm>
            <a:prstGeom prst="rect">
              <a:avLst/>
            </a:prstGeom>
          </p:spPr>
        </p:pic>
        <p:pic>
          <p:nvPicPr>
            <p:cNvPr id="16" name="Image 424">
              <a:extLst>
                <a:ext uri="{FF2B5EF4-FFF2-40B4-BE49-F238E27FC236}">
                  <a16:creationId xmlns:a16="http://schemas.microsoft.com/office/drawing/2014/main" id="{C084B23E-0555-6C2F-29B2-13B3624AE58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53" y="1034359"/>
              <a:ext cx="497989" cy="344713"/>
            </a:xfrm>
            <a:prstGeom prst="rect">
              <a:avLst/>
            </a:prstGeom>
          </p:spPr>
        </p:pic>
        <p:sp>
          <p:nvSpPr>
            <p:cNvPr id="17" name="Graphic 425">
              <a:extLst>
                <a:ext uri="{FF2B5EF4-FFF2-40B4-BE49-F238E27FC236}">
                  <a16:creationId xmlns:a16="http://schemas.microsoft.com/office/drawing/2014/main" id="{BB1CE2B8-C5E5-F75B-36FF-3B10BEB4E3AC}"/>
                </a:ext>
              </a:extLst>
            </p:cNvPr>
            <p:cNvSpPr/>
            <p:nvPr/>
          </p:nvSpPr>
          <p:spPr>
            <a:xfrm>
              <a:off x="1208003" y="1179292"/>
              <a:ext cx="594360" cy="99695"/>
            </a:xfrm>
            <a:custGeom>
              <a:avLst/>
              <a:gdLst/>
              <a:ahLst/>
              <a:cxnLst/>
              <a:rect l="l" t="t" r="r" b="b"/>
              <a:pathLst>
                <a:path w="594360" h="99695">
                  <a:moveTo>
                    <a:pt x="57162" y="49695"/>
                  </a:moveTo>
                  <a:lnTo>
                    <a:pt x="46456" y="39065"/>
                  </a:lnTo>
                  <a:lnTo>
                    <a:pt x="25908" y="39065"/>
                  </a:lnTo>
                  <a:lnTo>
                    <a:pt x="23291" y="36487"/>
                  </a:lnTo>
                  <a:lnTo>
                    <a:pt x="23291" y="21983"/>
                  </a:lnTo>
                  <a:lnTo>
                    <a:pt x="26631" y="18681"/>
                  </a:lnTo>
                  <a:lnTo>
                    <a:pt x="30822" y="18681"/>
                  </a:lnTo>
                  <a:lnTo>
                    <a:pt x="34150" y="21983"/>
                  </a:lnTo>
                  <a:lnTo>
                    <a:pt x="34150" y="31750"/>
                  </a:lnTo>
                  <a:lnTo>
                    <a:pt x="57010" y="31750"/>
                  </a:lnTo>
                  <a:lnTo>
                    <a:pt x="57010" y="12788"/>
                  </a:lnTo>
                  <a:lnTo>
                    <a:pt x="44132" y="0"/>
                  </a:lnTo>
                  <a:lnTo>
                    <a:pt x="13309" y="0"/>
                  </a:lnTo>
                  <a:lnTo>
                    <a:pt x="431" y="12788"/>
                  </a:lnTo>
                  <a:lnTo>
                    <a:pt x="431" y="48983"/>
                  </a:lnTo>
                  <a:lnTo>
                    <a:pt x="11137" y="59613"/>
                  </a:lnTo>
                  <a:lnTo>
                    <a:pt x="31686" y="59613"/>
                  </a:lnTo>
                  <a:lnTo>
                    <a:pt x="34290" y="62191"/>
                  </a:lnTo>
                  <a:lnTo>
                    <a:pt x="34290" y="77127"/>
                  </a:lnTo>
                  <a:lnTo>
                    <a:pt x="30962" y="80429"/>
                  </a:lnTo>
                  <a:lnTo>
                    <a:pt x="26187" y="80429"/>
                  </a:lnTo>
                  <a:lnTo>
                    <a:pt x="22860" y="77127"/>
                  </a:lnTo>
                  <a:lnTo>
                    <a:pt x="22860" y="67360"/>
                  </a:lnTo>
                  <a:lnTo>
                    <a:pt x="0" y="67360"/>
                  </a:lnTo>
                  <a:lnTo>
                    <a:pt x="0" y="86321"/>
                  </a:lnTo>
                  <a:lnTo>
                    <a:pt x="12877" y="99110"/>
                  </a:lnTo>
                  <a:lnTo>
                    <a:pt x="44284" y="99110"/>
                  </a:lnTo>
                  <a:lnTo>
                    <a:pt x="57162" y="86321"/>
                  </a:lnTo>
                  <a:lnTo>
                    <a:pt x="57162" y="49695"/>
                  </a:lnTo>
                  <a:close/>
                </a:path>
                <a:path w="594360" h="99695">
                  <a:moveTo>
                    <a:pt x="122237" y="12788"/>
                  </a:moveTo>
                  <a:lnTo>
                    <a:pt x="109359" y="0"/>
                  </a:lnTo>
                  <a:lnTo>
                    <a:pt x="99377" y="0"/>
                  </a:lnTo>
                  <a:lnTo>
                    <a:pt x="99377" y="21971"/>
                  </a:lnTo>
                  <a:lnTo>
                    <a:pt x="99377" y="77127"/>
                  </a:lnTo>
                  <a:lnTo>
                    <a:pt x="96050" y="80429"/>
                  </a:lnTo>
                  <a:lnTo>
                    <a:pt x="90982" y="80429"/>
                  </a:lnTo>
                  <a:lnTo>
                    <a:pt x="87655" y="77127"/>
                  </a:lnTo>
                  <a:lnTo>
                    <a:pt x="87655" y="21971"/>
                  </a:lnTo>
                  <a:lnTo>
                    <a:pt x="90982" y="18669"/>
                  </a:lnTo>
                  <a:lnTo>
                    <a:pt x="96050" y="18669"/>
                  </a:lnTo>
                  <a:lnTo>
                    <a:pt x="99377" y="21971"/>
                  </a:lnTo>
                  <a:lnTo>
                    <a:pt x="99377" y="0"/>
                  </a:lnTo>
                  <a:lnTo>
                    <a:pt x="77673" y="0"/>
                  </a:lnTo>
                  <a:lnTo>
                    <a:pt x="64795" y="12788"/>
                  </a:lnTo>
                  <a:lnTo>
                    <a:pt x="64795" y="86321"/>
                  </a:lnTo>
                  <a:lnTo>
                    <a:pt x="77673" y="99098"/>
                  </a:lnTo>
                  <a:lnTo>
                    <a:pt x="109359" y="99098"/>
                  </a:lnTo>
                  <a:lnTo>
                    <a:pt x="122237" y="86321"/>
                  </a:lnTo>
                  <a:lnTo>
                    <a:pt x="122237" y="80429"/>
                  </a:lnTo>
                  <a:lnTo>
                    <a:pt x="122237" y="18669"/>
                  </a:lnTo>
                  <a:lnTo>
                    <a:pt x="122237" y="12788"/>
                  </a:lnTo>
                  <a:close/>
                </a:path>
                <a:path w="594360" h="99695">
                  <a:moveTo>
                    <a:pt x="187159" y="0"/>
                  </a:moveTo>
                  <a:lnTo>
                    <a:pt x="164287" y="0"/>
                  </a:lnTo>
                  <a:lnTo>
                    <a:pt x="164287" y="76415"/>
                  </a:lnTo>
                  <a:lnTo>
                    <a:pt x="160959" y="79717"/>
                  </a:lnTo>
                  <a:lnTo>
                    <a:pt x="156616" y="79717"/>
                  </a:lnTo>
                  <a:lnTo>
                    <a:pt x="153289" y="76415"/>
                  </a:lnTo>
                  <a:lnTo>
                    <a:pt x="153289" y="0"/>
                  </a:lnTo>
                  <a:lnTo>
                    <a:pt x="130429" y="0"/>
                  </a:lnTo>
                  <a:lnTo>
                    <a:pt x="130429" y="86321"/>
                  </a:lnTo>
                  <a:lnTo>
                    <a:pt x="143306" y="99110"/>
                  </a:lnTo>
                  <a:lnTo>
                    <a:pt x="174269" y="99110"/>
                  </a:lnTo>
                  <a:lnTo>
                    <a:pt x="187159" y="86321"/>
                  </a:lnTo>
                  <a:lnTo>
                    <a:pt x="187159" y="0"/>
                  </a:lnTo>
                  <a:close/>
                </a:path>
                <a:path w="594360" h="99695">
                  <a:moveTo>
                    <a:pt x="250393" y="0"/>
                  </a:moveTo>
                  <a:lnTo>
                    <a:pt x="193954" y="0"/>
                  </a:lnTo>
                  <a:lnTo>
                    <a:pt x="193954" y="20828"/>
                  </a:lnTo>
                  <a:lnTo>
                    <a:pt x="210743" y="20828"/>
                  </a:lnTo>
                  <a:lnTo>
                    <a:pt x="210743" y="99098"/>
                  </a:lnTo>
                  <a:lnTo>
                    <a:pt x="233603" y="99098"/>
                  </a:lnTo>
                  <a:lnTo>
                    <a:pt x="233603" y="20828"/>
                  </a:lnTo>
                  <a:lnTo>
                    <a:pt x="250393" y="20828"/>
                  </a:lnTo>
                  <a:lnTo>
                    <a:pt x="250393" y="0"/>
                  </a:lnTo>
                  <a:close/>
                </a:path>
                <a:path w="594360" h="99695">
                  <a:moveTo>
                    <a:pt x="316077" y="0"/>
                  </a:moveTo>
                  <a:lnTo>
                    <a:pt x="293217" y="0"/>
                  </a:lnTo>
                  <a:lnTo>
                    <a:pt x="293217" y="39636"/>
                  </a:lnTo>
                  <a:lnTo>
                    <a:pt x="280479" y="39636"/>
                  </a:lnTo>
                  <a:lnTo>
                    <a:pt x="280479" y="0"/>
                  </a:lnTo>
                  <a:lnTo>
                    <a:pt x="257619" y="0"/>
                  </a:lnTo>
                  <a:lnTo>
                    <a:pt x="257619" y="99098"/>
                  </a:lnTo>
                  <a:lnTo>
                    <a:pt x="280479" y="99098"/>
                  </a:lnTo>
                  <a:lnTo>
                    <a:pt x="280479" y="62471"/>
                  </a:lnTo>
                  <a:lnTo>
                    <a:pt x="293217" y="62471"/>
                  </a:lnTo>
                  <a:lnTo>
                    <a:pt x="293217" y="99098"/>
                  </a:lnTo>
                  <a:lnTo>
                    <a:pt x="316077" y="99098"/>
                  </a:lnTo>
                  <a:lnTo>
                    <a:pt x="316077" y="0"/>
                  </a:lnTo>
                  <a:close/>
                </a:path>
                <a:path w="594360" h="99695">
                  <a:moveTo>
                    <a:pt x="414769" y="0"/>
                  </a:moveTo>
                  <a:lnTo>
                    <a:pt x="396252" y="0"/>
                  </a:lnTo>
                  <a:lnTo>
                    <a:pt x="391477" y="75260"/>
                  </a:lnTo>
                  <a:lnTo>
                    <a:pt x="384670" y="0"/>
                  </a:lnTo>
                  <a:lnTo>
                    <a:pt x="355155" y="0"/>
                  </a:lnTo>
                  <a:lnTo>
                    <a:pt x="348348" y="75260"/>
                  </a:lnTo>
                  <a:lnTo>
                    <a:pt x="343573" y="0"/>
                  </a:lnTo>
                  <a:lnTo>
                    <a:pt x="322592" y="0"/>
                  </a:lnTo>
                  <a:lnTo>
                    <a:pt x="333590" y="99098"/>
                  </a:lnTo>
                  <a:lnTo>
                    <a:pt x="361378" y="99098"/>
                  </a:lnTo>
                  <a:lnTo>
                    <a:pt x="368604" y="23406"/>
                  </a:lnTo>
                  <a:lnTo>
                    <a:pt x="375983" y="99098"/>
                  </a:lnTo>
                  <a:lnTo>
                    <a:pt x="403771" y="99098"/>
                  </a:lnTo>
                  <a:lnTo>
                    <a:pt x="414769" y="0"/>
                  </a:lnTo>
                  <a:close/>
                </a:path>
                <a:path w="594360" h="99695">
                  <a:moveTo>
                    <a:pt x="469328" y="78994"/>
                  </a:moveTo>
                  <a:lnTo>
                    <a:pt x="444144" y="78994"/>
                  </a:lnTo>
                  <a:lnTo>
                    <a:pt x="444144" y="58458"/>
                  </a:lnTo>
                  <a:lnTo>
                    <a:pt x="466432" y="58458"/>
                  </a:lnTo>
                  <a:lnTo>
                    <a:pt x="466432" y="38341"/>
                  </a:lnTo>
                  <a:lnTo>
                    <a:pt x="444144" y="38341"/>
                  </a:lnTo>
                  <a:lnTo>
                    <a:pt x="444144" y="20104"/>
                  </a:lnTo>
                  <a:lnTo>
                    <a:pt x="469036" y="20104"/>
                  </a:lnTo>
                  <a:lnTo>
                    <a:pt x="469036" y="0"/>
                  </a:lnTo>
                  <a:lnTo>
                    <a:pt x="421284" y="0"/>
                  </a:lnTo>
                  <a:lnTo>
                    <a:pt x="421284" y="99098"/>
                  </a:lnTo>
                  <a:lnTo>
                    <a:pt x="469328" y="99098"/>
                  </a:lnTo>
                  <a:lnTo>
                    <a:pt x="469328" y="78994"/>
                  </a:lnTo>
                  <a:close/>
                </a:path>
                <a:path w="594360" h="99695">
                  <a:moveTo>
                    <a:pt x="532434" y="49695"/>
                  </a:moveTo>
                  <a:lnTo>
                    <a:pt x="521728" y="39065"/>
                  </a:lnTo>
                  <a:lnTo>
                    <a:pt x="501180" y="39065"/>
                  </a:lnTo>
                  <a:lnTo>
                    <a:pt x="498563" y="36487"/>
                  </a:lnTo>
                  <a:lnTo>
                    <a:pt x="498563" y="21983"/>
                  </a:lnTo>
                  <a:lnTo>
                    <a:pt x="501904" y="18681"/>
                  </a:lnTo>
                  <a:lnTo>
                    <a:pt x="506095" y="18681"/>
                  </a:lnTo>
                  <a:lnTo>
                    <a:pt x="509422" y="21983"/>
                  </a:lnTo>
                  <a:lnTo>
                    <a:pt x="509422" y="31750"/>
                  </a:lnTo>
                  <a:lnTo>
                    <a:pt x="532282" y="31750"/>
                  </a:lnTo>
                  <a:lnTo>
                    <a:pt x="532282" y="12788"/>
                  </a:lnTo>
                  <a:lnTo>
                    <a:pt x="519404" y="0"/>
                  </a:lnTo>
                  <a:lnTo>
                    <a:pt x="488581" y="0"/>
                  </a:lnTo>
                  <a:lnTo>
                    <a:pt x="475703" y="12788"/>
                  </a:lnTo>
                  <a:lnTo>
                    <a:pt x="475703" y="48983"/>
                  </a:lnTo>
                  <a:lnTo>
                    <a:pt x="486410" y="59613"/>
                  </a:lnTo>
                  <a:lnTo>
                    <a:pt x="506958" y="59613"/>
                  </a:lnTo>
                  <a:lnTo>
                    <a:pt x="509562" y="62191"/>
                  </a:lnTo>
                  <a:lnTo>
                    <a:pt x="509562" y="77127"/>
                  </a:lnTo>
                  <a:lnTo>
                    <a:pt x="506234" y="80429"/>
                  </a:lnTo>
                  <a:lnTo>
                    <a:pt x="501459" y="80429"/>
                  </a:lnTo>
                  <a:lnTo>
                    <a:pt x="498132" y="77127"/>
                  </a:lnTo>
                  <a:lnTo>
                    <a:pt x="498132" y="67360"/>
                  </a:lnTo>
                  <a:lnTo>
                    <a:pt x="475272" y="67360"/>
                  </a:lnTo>
                  <a:lnTo>
                    <a:pt x="475272" y="86321"/>
                  </a:lnTo>
                  <a:lnTo>
                    <a:pt x="488149" y="99110"/>
                  </a:lnTo>
                  <a:lnTo>
                    <a:pt x="519557" y="99110"/>
                  </a:lnTo>
                  <a:lnTo>
                    <a:pt x="532434" y="86321"/>
                  </a:lnTo>
                  <a:lnTo>
                    <a:pt x="532434" y="49695"/>
                  </a:lnTo>
                  <a:close/>
                </a:path>
                <a:path w="594360" h="99695">
                  <a:moveTo>
                    <a:pt x="594360" y="0"/>
                  </a:moveTo>
                  <a:lnTo>
                    <a:pt x="537921" y="0"/>
                  </a:lnTo>
                  <a:lnTo>
                    <a:pt x="537921" y="20828"/>
                  </a:lnTo>
                  <a:lnTo>
                    <a:pt x="554710" y="20828"/>
                  </a:lnTo>
                  <a:lnTo>
                    <a:pt x="554710" y="99098"/>
                  </a:lnTo>
                  <a:lnTo>
                    <a:pt x="577570" y="99098"/>
                  </a:lnTo>
                  <a:lnTo>
                    <a:pt x="577570" y="20828"/>
                  </a:lnTo>
                  <a:lnTo>
                    <a:pt x="594360" y="20828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8" name="Image 426">
              <a:extLst>
                <a:ext uri="{FF2B5EF4-FFF2-40B4-BE49-F238E27FC236}">
                  <a16:creationId xmlns:a16="http://schemas.microsoft.com/office/drawing/2014/main" id="{E1E6A8AB-8B3F-8F5B-A5C8-1877F02CCDB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0636" y="732591"/>
              <a:ext cx="228879" cy="67271"/>
            </a:xfrm>
            <a:prstGeom prst="rect">
              <a:avLst/>
            </a:prstGeom>
          </p:spPr>
        </p:pic>
        <p:sp>
          <p:nvSpPr>
            <p:cNvPr id="19" name="Graphic 427">
              <a:extLst>
                <a:ext uri="{FF2B5EF4-FFF2-40B4-BE49-F238E27FC236}">
                  <a16:creationId xmlns:a16="http://schemas.microsoft.com/office/drawing/2014/main" id="{BD1660EC-2C88-83B3-5299-CD6E24D3F4A6}"/>
                </a:ext>
              </a:extLst>
            </p:cNvPr>
            <p:cNvSpPr/>
            <p:nvPr/>
          </p:nvSpPr>
          <p:spPr>
            <a:xfrm>
              <a:off x="1274170" y="645701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79"/>
                  </a:moveTo>
                  <a:lnTo>
                    <a:pt x="411175" y="443179"/>
                  </a:lnTo>
                  <a:lnTo>
                    <a:pt x="411175" y="445960"/>
                  </a:lnTo>
                  <a:lnTo>
                    <a:pt x="414172" y="445960"/>
                  </a:lnTo>
                  <a:lnTo>
                    <a:pt x="414172" y="457034"/>
                  </a:lnTo>
                  <a:lnTo>
                    <a:pt x="417258" y="457034"/>
                  </a:lnTo>
                  <a:lnTo>
                    <a:pt x="417258" y="445960"/>
                  </a:lnTo>
                  <a:lnTo>
                    <a:pt x="420255" y="445960"/>
                  </a:lnTo>
                  <a:lnTo>
                    <a:pt x="420255" y="443179"/>
                  </a:lnTo>
                  <a:close/>
                </a:path>
                <a:path w="462280" h="457834">
                  <a:moveTo>
                    <a:pt x="436905" y="457034"/>
                  </a:moveTo>
                  <a:lnTo>
                    <a:pt x="435711" y="449414"/>
                  </a:lnTo>
                  <a:lnTo>
                    <a:pt x="434682" y="442925"/>
                  </a:lnTo>
                  <a:lnTo>
                    <a:pt x="432422" y="442925"/>
                  </a:lnTo>
                  <a:lnTo>
                    <a:pt x="428853" y="451345"/>
                  </a:lnTo>
                  <a:lnTo>
                    <a:pt x="428078" y="449414"/>
                  </a:lnTo>
                  <a:lnTo>
                    <a:pt x="425462" y="442925"/>
                  </a:lnTo>
                  <a:lnTo>
                    <a:pt x="423202" y="442925"/>
                  </a:lnTo>
                  <a:lnTo>
                    <a:pt x="420725" y="457034"/>
                  </a:lnTo>
                  <a:lnTo>
                    <a:pt x="423824" y="457034"/>
                  </a:lnTo>
                  <a:lnTo>
                    <a:pt x="425030" y="449414"/>
                  </a:lnTo>
                  <a:lnTo>
                    <a:pt x="428231" y="457212"/>
                  </a:lnTo>
                  <a:lnTo>
                    <a:pt x="429475" y="457212"/>
                  </a:lnTo>
                  <a:lnTo>
                    <a:pt x="431939" y="451345"/>
                  </a:lnTo>
                  <a:lnTo>
                    <a:pt x="432752" y="449414"/>
                  </a:lnTo>
                  <a:lnTo>
                    <a:pt x="433806" y="457034"/>
                  </a:lnTo>
                  <a:lnTo>
                    <a:pt x="436905" y="457034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806"/>
                  </a:lnTo>
                  <a:lnTo>
                    <a:pt x="118630" y="243497"/>
                  </a:lnTo>
                  <a:lnTo>
                    <a:pt x="131178" y="229539"/>
                  </a:lnTo>
                  <a:lnTo>
                    <a:pt x="160985" y="209194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411" y="196443"/>
                  </a:lnTo>
                  <a:lnTo>
                    <a:pt x="301167" y="209194"/>
                  </a:lnTo>
                  <a:lnTo>
                    <a:pt x="330987" y="229565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47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71"/>
                  </a:lnTo>
                  <a:lnTo>
                    <a:pt x="99783" y="205917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0" name="Image 428">
              <a:extLst>
                <a:ext uri="{FF2B5EF4-FFF2-40B4-BE49-F238E27FC236}">
                  <a16:creationId xmlns:a16="http://schemas.microsoft.com/office/drawing/2014/main" id="{13EE20C8-1071-F565-A9D1-779C4470493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0784" y="427461"/>
              <a:ext cx="182874" cy="114833"/>
            </a:xfrm>
            <a:prstGeom prst="rect">
              <a:avLst/>
            </a:prstGeom>
          </p:spPr>
        </p:pic>
      </p:grpSp>
      <p:pic>
        <p:nvPicPr>
          <p:cNvPr id="6162" name="Image 411">
            <a:extLst>
              <a:ext uri="{FF2B5EF4-FFF2-40B4-BE49-F238E27FC236}">
                <a16:creationId xmlns:a16="http://schemas.microsoft.com/office/drawing/2014/main" id="{036176B2-DC9D-1AEE-EBC9-BE6C7D5DB8EE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0" y="2325298"/>
            <a:ext cx="3376905" cy="8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9">
            <a:extLst>
              <a:ext uri="{FF2B5EF4-FFF2-40B4-BE49-F238E27FC236}">
                <a16:creationId xmlns:a16="http://schemas.microsoft.com/office/drawing/2014/main" id="{064A91E3-D3DA-C07A-0283-1576150EB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572" y="1194537"/>
            <a:ext cx="9713345" cy="34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23B4A1A0-0368-4DCA-D319-DB3506B48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610" y="2785211"/>
            <a:ext cx="9713345" cy="5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FA2E3173-66AE-5390-B5C6-FBF72684A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140" y="2288601"/>
            <a:ext cx="971334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29D97F-31F6-AEE3-422F-F1E4E0FDCC1E}"/>
              </a:ext>
            </a:extLst>
          </p:cNvPr>
          <p:cNvSpPr txBox="1"/>
          <p:nvPr/>
        </p:nvSpPr>
        <p:spPr>
          <a:xfrm>
            <a:off x="650448" y="1709454"/>
            <a:ext cx="32630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South West</a:t>
            </a:r>
          </a:p>
        </p:txBody>
      </p:sp>
      <p:pic>
        <p:nvPicPr>
          <p:cNvPr id="6183" name="Image 444">
            <a:extLst>
              <a:ext uri="{FF2B5EF4-FFF2-40B4-BE49-F238E27FC236}">
                <a16:creationId xmlns:a16="http://schemas.microsoft.com/office/drawing/2014/main" id="{31EAA705-7BE4-1F5B-EDDA-6E66ADD73461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30" y="2352009"/>
            <a:ext cx="3729544" cy="8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8B8116A-999C-6AF9-73DD-258EFC1B72E7}"/>
              </a:ext>
            </a:extLst>
          </p:cNvPr>
          <p:cNvGrpSpPr>
            <a:grpSpLocks/>
          </p:cNvGrpSpPr>
          <p:nvPr/>
        </p:nvGrpSpPr>
        <p:grpSpPr>
          <a:xfrm>
            <a:off x="4216926" y="3212649"/>
            <a:ext cx="2659816" cy="2675816"/>
            <a:chOff x="0" y="0"/>
            <a:chExt cx="3037205" cy="3150235"/>
          </a:xfrm>
        </p:grpSpPr>
        <p:sp>
          <p:nvSpPr>
            <p:cNvPr id="26" name="Graphic 446">
              <a:extLst>
                <a:ext uri="{FF2B5EF4-FFF2-40B4-BE49-F238E27FC236}">
                  <a16:creationId xmlns:a16="http://schemas.microsoft.com/office/drawing/2014/main" id="{4ADC6BEE-5944-DBC1-061E-165CE1480090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2E483A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Graphic 447">
              <a:extLst>
                <a:ext uri="{FF2B5EF4-FFF2-40B4-BE49-F238E27FC236}">
                  <a16:creationId xmlns:a16="http://schemas.microsoft.com/office/drawing/2014/main" id="{1F0BB55F-4833-ABAA-7C25-D7658513638A}"/>
                </a:ext>
              </a:extLst>
            </p:cNvPr>
            <p:cNvSpPr/>
            <p:nvPr/>
          </p:nvSpPr>
          <p:spPr>
            <a:xfrm>
              <a:off x="1184211" y="4761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Graphic 448">
              <a:extLst>
                <a:ext uri="{FF2B5EF4-FFF2-40B4-BE49-F238E27FC236}">
                  <a16:creationId xmlns:a16="http://schemas.microsoft.com/office/drawing/2014/main" id="{8D1BD77B-18C0-D83F-7630-A76A315E2790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Graphic 449">
              <a:extLst>
                <a:ext uri="{FF2B5EF4-FFF2-40B4-BE49-F238E27FC236}">
                  <a16:creationId xmlns:a16="http://schemas.microsoft.com/office/drawing/2014/main" id="{32FE2AEE-1BA4-FF69-B51C-4A82E87A338B}"/>
                </a:ext>
              </a:extLst>
            </p:cNvPr>
            <p:cNvSpPr/>
            <p:nvPr/>
          </p:nvSpPr>
          <p:spPr>
            <a:xfrm>
              <a:off x="1099903" y="4761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Graphic 450">
              <a:extLst>
                <a:ext uri="{FF2B5EF4-FFF2-40B4-BE49-F238E27FC236}">
                  <a16:creationId xmlns:a16="http://schemas.microsoft.com/office/drawing/2014/main" id="{29E6AA1D-F9E3-2B3E-0AC8-6FA892CBB355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451">
              <a:extLst>
                <a:ext uri="{FF2B5EF4-FFF2-40B4-BE49-F238E27FC236}">
                  <a16:creationId xmlns:a16="http://schemas.microsoft.com/office/drawing/2014/main" id="{6D438523-838F-8597-CDB8-2A1202A02686}"/>
                </a:ext>
              </a:extLst>
            </p:cNvPr>
            <p:cNvSpPr/>
            <p:nvPr/>
          </p:nvSpPr>
          <p:spPr>
            <a:xfrm>
              <a:off x="67411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44" name="Graphic 452">
              <a:extLst>
                <a:ext uri="{FF2B5EF4-FFF2-40B4-BE49-F238E27FC236}">
                  <a16:creationId xmlns:a16="http://schemas.microsoft.com/office/drawing/2014/main" id="{56E16A9D-16A8-91AC-F3FA-A77D212668AD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45" name="Graphic 453">
              <a:extLst>
                <a:ext uri="{FF2B5EF4-FFF2-40B4-BE49-F238E27FC236}">
                  <a16:creationId xmlns:a16="http://schemas.microsoft.com/office/drawing/2014/main" id="{E0D5EBCB-EB86-ABDC-B917-6C1522415E86}"/>
                </a:ext>
              </a:extLst>
            </p:cNvPr>
            <p:cNvSpPr/>
            <p:nvPr/>
          </p:nvSpPr>
          <p:spPr>
            <a:xfrm>
              <a:off x="717832" y="2908618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16"/>
                  </a:moveTo>
                  <a:lnTo>
                    <a:pt x="9880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42"/>
                  </a:lnTo>
                  <a:lnTo>
                    <a:pt x="13411" y="9994"/>
                  </a:lnTo>
                  <a:lnTo>
                    <a:pt x="14439" y="8216"/>
                  </a:lnTo>
                  <a:close/>
                </a:path>
                <a:path w="720090" h="147955">
                  <a:moveTo>
                    <a:pt x="35687" y="19621"/>
                  </a:moveTo>
                  <a:lnTo>
                    <a:pt x="31064" y="17208"/>
                  </a:lnTo>
                  <a:lnTo>
                    <a:pt x="26352" y="14947"/>
                  </a:lnTo>
                  <a:lnTo>
                    <a:pt x="21805" y="12395"/>
                  </a:lnTo>
                  <a:lnTo>
                    <a:pt x="20815" y="14198"/>
                  </a:lnTo>
                  <a:lnTo>
                    <a:pt x="25387" y="16751"/>
                  </a:lnTo>
                  <a:lnTo>
                    <a:pt x="30111" y="19024"/>
                  </a:lnTo>
                  <a:lnTo>
                    <a:pt x="34759" y="21450"/>
                  </a:lnTo>
                  <a:lnTo>
                    <a:pt x="35687" y="19621"/>
                  </a:lnTo>
                  <a:close/>
                </a:path>
                <a:path w="720090" h="147955">
                  <a:moveTo>
                    <a:pt x="57467" y="29972"/>
                  </a:moveTo>
                  <a:lnTo>
                    <a:pt x="43243" y="23431"/>
                  </a:lnTo>
                  <a:lnTo>
                    <a:pt x="42354" y="25285"/>
                  </a:lnTo>
                  <a:lnTo>
                    <a:pt x="56629" y="31838"/>
                  </a:lnTo>
                  <a:lnTo>
                    <a:pt x="57467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02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82" y="48374"/>
                  </a:moveTo>
                  <a:lnTo>
                    <a:pt x="97142" y="46697"/>
                  </a:lnTo>
                  <a:lnTo>
                    <a:pt x="92329" y="44653"/>
                  </a:lnTo>
                  <a:lnTo>
                    <a:pt x="87503" y="42684"/>
                  </a:lnTo>
                  <a:lnTo>
                    <a:pt x="86741" y="44589"/>
                  </a:lnTo>
                  <a:lnTo>
                    <a:pt x="91579" y="46570"/>
                  </a:lnTo>
                  <a:lnTo>
                    <a:pt x="96405" y="48602"/>
                  </a:lnTo>
                  <a:lnTo>
                    <a:pt x="101358" y="50292"/>
                  </a:lnTo>
                  <a:lnTo>
                    <a:pt x="102082" y="48374"/>
                  </a:lnTo>
                  <a:close/>
                </a:path>
                <a:path w="720090" h="147955">
                  <a:moveTo>
                    <a:pt x="124790" y="56565"/>
                  </a:moveTo>
                  <a:lnTo>
                    <a:pt x="110070" y="51257"/>
                  </a:lnTo>
                  <a:lnTo>
                    <a:pt x="109359" y="53174"/>
                  </a:lnTo>
                  <a:lnTo>
                    <a:pt x="124117" y="58496"/>
                  </a:lnTo>
                  <a:lnTo>
                    <a:pt x="124790" y="56565"/>
                  </a:lnTo>
                  <a:close/>
                </a:path>
                <a:path w="720090" h="147955">
                  <a:moveTo>
                    <a:pt x="147701" y="64160"/>
                  </a:moveTo>
                  <a:lnTo>
                    <a:pt x="132778" y="59436"/>
                  </a:lnTo>
                  <a:lnTo>
                    <a:pt x="132118" y="61379"/>
                  </a:lnTo>
                  <a:lnTo>
                    <a:pt x="147078" y="66116"/>
                  </a:lnTo>
                  <a:lnTo>
                    <a:pt x="147701" y="64160"/>
                  </a:lnTo>
                  <a:close/>
                </a:path>
                <a:path w="720090" h="147955">
                  <a:moveTo>
                    <a:pt x="170751" y="71412"/>
                  </a:moveTo>
                  <a:lnTo>
                    <a:pt x="155803" y="66713"/>
                  </a:lnTo>
                  <a:lnTo>
                    <a:pt x="155194" y="68668"/>
                  </a:lnTo>
                  <a:lnTo>
                    <a:pt x="170154" y="73380"/>
                  </a:lnTo>
                  <a:lnTo>
                    <a:pt x="170751" y="71412"/>
                  </a:lnTo>
                  <a:close/>
                </a:path>
                <a:path w="720090" h="147955">
                  <a:moveTo>
                    <a:pt x="193967" y="77965"/>
                  </a:moveTo>
                  <a:lnTo>
                    <a:pt x="178854" y="73875"/>
                  </a:lnTo>
                  <a:lnTo>
                    <a:pt x="178282" y="75844"/>
                  </a:lnTo>
                  <a:lnTo>
                    <a:pt x="193421" y="79946"/>
                  </a:lnTo>
                  <a:lnTo>
                    <a:pt x="193967" y="77965"/>
                  </a:lnTo>
                  <a:close/>
                </a:path>
                <a:path w="720090" h="147955">
                  <a:moveTo>
                    <a:pt x="217284" y="84289"/>
                  </a:moveTo>
                  <a:lnTo>
                    <a:pt x="202158" y="80187"/>
                  </a:lnTo>
                  <a:lnTo>
                    <a:pt x="201625" y="82169"/>
                  </a:lnTo>
                  <a:lnTo>
                    <a:pt x="216763" y="86271"/>
                  </a:lnTo>
                  <a:lnTo>
                    <a:pt x="217284" y="84289"/>
                  </a:lnTo>
                  <a:close/>
                </a:path>
                <a:path w="720090" h="147955">
                  <a:moveTo>
                    <a:pt x="240715" y="90093"/>
                  </a:moveTo>
                  <a:lnTo>
                    <a:pt x="225463" y="86525"/>
                  </a:lnTo>
                  <a:lnTo>
                    <a:pt x="224967" y="88506"/>
                  </a:lnTo>
                  <a:lnTo>
                    <a:pt x="240233" y="92087"/>
                  </a:lnTo>
                  <a:lnTo>
                    <a:pt x="240715" y="90093"/>
                  </a:lnTo>
                  <a:close/>
                </a:path>
                <a:path w="720090" h="147955">
                  <a:moveTo>
                    <a:pt x="264261" y="95504"/>
                  </a:moveTo>
                  <a:lnTo>
                    <a:pt x="248996" y="91998"/>
                  </a:lnTo>
                  <a:lnTo>
                    <a:pt x="248526" y="93992"/>
                  </a:lnTo>
                  <a:lnTo>
                    <a:pt x="263817" y="97497"/>
                  </a:lnTo>
                  <a:lnTo>
                    <a:pt x="264261" y="95504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34"/>
                  </a:lnTo>
                  <a:lnTo>
                    <a:pt x="277634" y="98526"/>
                  </a:lnTo>
                  <a:lnTo>
                    <a:pt x="272529" y="97396"/>
                  </a:lnTo>
                  <a:lnTo>
                    <a:pt x="272097" y="99402"/>
                  </a:lnTo>
                  <a:lnTo>
                    <a:pt x="277202" y="100520"/>
                  </a:lnTo>
                  <a:lnTo>
                    <a:pt x="282270" y="101841"/>
                  </a:lnTo>
                  <a:lnTo>
                    <a:pt x="287401" y="102806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08"/>
                  </a:moveTo>
                  <a:lnTo>
                    <a:pt x="296164" y="102387"/>
                  </a:lnTo>
                  <a:lnTo>
                    <a:pt x="295757" y="104394"/>
                  </a:lnTo>
                  <a:lnTo>
                    <a:pt x="311162" y="107315"/>
                  </a:lnTo>
                  <a:lnTo>
                    <a:pt x="311556" y="105308"/>
                  </a:lnTo>
                  <a:close/>
                </a:path>
                <a:path w="720090" h="147955">
                  <a:moveTo>
                    <a:pt x="335280" y="109816"/>
                  </a:moveTo>
                  <a:lnTo>
                    <a:pt x="319887" y="106895"/>
                  </a:lnTo>
                  <a:lnTo>
                    <a:pt x="319506" y="108902"/>
                  </a:lnTo>
                  <a:lnTo>
                    <a:pt x="334911" y="111823"/>
                  </a:lnTo>
                  <a:lnTo>
                    <a:pt x="335280" y="109816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52"/>
                  </a:lnTo>
                  <a:lnTo>
                    <a:pt x="353555" y="115265"/>
                  </a:lnTo>
                  <a:lnTo>
                    <a:pt x="358724" y="116014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65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34"/>
                  </a:moveTo>
                  <a:lnTo>
                    <a:pt x="391337" y="118884"/>
                  </a:lnTo>
                  <a:lnTo>
                    <a:pt x="391033" y="120916"/>
                  </a:lnTo>
                  <a:lnTo>
                    <a:pt x="406539" y="123266"/>
                  </a:lnTo>
                  <a:lnTo>
                    <a:pt x="406819" y="121234"/>
                  </a:lnTo>
                  <a:close/>
                </a:path>
                <a:path w="720090" h="147955">
                  <a:moveTo>
                    <a:pt x="430733" y="124612"/>
                  </a:moveTo>
                  <a:lnTo>
                    <a:pt x="425538" y="124091"/>
                  </a:lnTo>
                  <a:lnTo>
                    <a:pt x="420370" y="123342"/>
                  </a:lnTo>
                  <a:lnTo>
                    <a:pt x="415213" y="122516"/>
                  </a:lnTo>
                  <a:lnTo>
                    <a:pt x="414934" y="124548"/>
                  </a:lnTo>
                  <a:lnTo>
                    <a:pt x="420090" y="125374"/>
                  </a:lnTo>
                  <a:lnTo>
                    <a:pt x="425272" y="126123"/>
                  </a:lnTo>
                  <a:lnTo>
                    <a:pt x="430466" y="126657"/>
                  </a:lnTo>
                  <a:lnTo>
                    <a:pt x="430733" y="124612"/>
                  </a:lnTo>
                  <a:close/>
                </a:path>
                <a:path w="720090" h="147955">
                  <a:moveTo>
                    <a:pt x="454736" y="127381"/>
                  </a:moveTo>
                  <a:lnTo>
                    <a:pt x="439166" y="125590"/>
                  </a:lnTo>
                  <a:lnTo>
                    <a:pt x="438912" y="127622"/>
                  </a:lnTo>
                  <a:lnTo>
                    <a:pt x="454482" y="129425"/>
                  </a:lnTo>
                  <a:lnTo>
                    <a:pt x="454736" y="127381"/>
                  </a:lnTo>
                  <a:close/>
                </a:path>
                <a:path w="720090" h="147955">
                  <a:moveTo>
                    <a:pt x="478726" y="130149"/>
                  </a:moveTo>
                  <a:lnTo>
                    <a:pt x="463169" y="128358"/>
                  </a:lnTo>
                  <a:lnTo>
                    <a:pt x="462927" y="130390"/>
                  </a:lnTo>
                  <a:lnTo>
                    <a:pt x="478510" y="132194"/>
                  </a:lnTo>
                  <a:lnTo>
                    <a:pt x="478726" y="130149"/>
                  </a:lnTo>
                  <a:close/>
                </a:path>
                <a:path w="720090" h="147955">
                  <a:moveTo>
                    <a:pt x="502716" y="132930"/>
                  </a:moveTo>
                  <a:lnTo>
                    <a:pt x="487159" y="131127"/>
                  </a:lnTo>
                  <a:lnTo>
                    <a:pt x="486943" y="133172"/>
                  </a:lnTo>
                  <a:lnTo>
                    <a:pt x="502526" y="134975"/>
                  </a:lnTo>
                  <a:lnTo>
                    <a:pt x="502716" y="132930"/>
                  </a:lnTo>
                  <a:close/>
                </a:path>
                <a:path w="720090" h="147955">
                  <a:moveTo>
                    <a:pt x="526796" y="134950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6994"/>
                  </a:lnTo>
                  <a:lnTo>
                    <a:pt x="526796" y="134950"/>
                  </a:lnTo>
                  <a:close/>
                </a:path>
                <a:path w="720090" h="147955">
                  <a:moveTo>
                    <a:pt x="550875" y="136893"/>
                  </a:moveTo>
                  <a:lnTo>
                    <a:pt x="535254" y="135636"/>
                  </a:lnTo>
                  <a:lnTo>
                    <a:pt x="535076" y="137680"/>
                  </a:lnTo>
                  <a:lnTo>
                    <a:pt x="550710" y="138950"/>
                  </a:lnTo>
                  <a:lnTo>
                    <a:pt x="550875" y="136893"/>
                  </a:lnTo>
                  <a:close/>
                </a:path>
                <a:path w="720090" h="147955">
                  <a:moveTo>
                    <a:pt x="574941" y="138836"/>
                  </a:moveTo>
                  <a:lnTo>
                    <a:pt x="559320" y="137579"/>
                  </a:lnTo>
                  <a:lnTo>
                    <a:pt x="559168" y="139623"/>
                  </a:lnTo>
                  <a:lnTo>
                    <a:pt x="574802" y="140881"/>
                  </a:lnTo>
                  <a:lnTo>
                    <a:pt x="574941" y="138836"/>
                  </a:lnTo>
                  <a:close/>
                </a:path>
                <a:path w="720090" h="147955">
                  <a:moveTo>
                    <a:pt x="599033" y="140639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22"/>
                  </a:lnTo>
                  <a:lnTo>
                    <a:pt x="583272" y="141566"/>
                  </a:lnTo>
                  <a:lnTo>
                    <a:pt x="588479" y="141935"/>
                  </a:lnTo>
                  <a:lnTo>
                    <a:pt x="593686" y="142519"/>
                  </a:lnTo>
                  <a:lnTo>
                    <a:pt x="598906" y="142684"/>
                  </a:lnTo>
                  <a:lnTo>
                    <a:pt x="599033" y="140639"/>
                  </a:lnTo>
                  <a:close/>
                </a:path>
                <a:path w="720090" h="147955">
                  <a:moveTo>
                    <a:pt x="623163" y="141782"/>
                  </a:moveTo>
                  <a:lnTo>
                    <a:pt x="607517" y="141046"/>
                  </a:lnTo>
                  <a:lnTo>
                    <a:pt x="607390" y="143090"/>
                  </a:lnTo>
                  <a:lnTo>
                    <a:pt x="623049" y="143827"/>
                  </a:lnTo>
                  <a:lnTo>
                    <a:pt x="623163" y="141782"/>
                  </a:lnTo>
                  <a:close/>
                </a:path>
                <a:path w="720090" h="147955">
                  <a:moveTo>
                    <a:pt x="647306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70"/>
                  </a:lnTo>
                  <a:lnTo>
                    <a:pt x="647306" y="142925"/>
                  </a:lnTo>
                  <a:close/>
                </a:path>
                <a:path w="720090" h="147955">
                  <a:moveTo>
                    <a:pt x="671423" y="144068"/>
                  </a:moveTo>
                  <a:lnTo>
                    <a:pt x="655777" y="143332"/>
                  </a:lnTo>
                  <a:lnTo>
                    <a:pt x="655688" y="145376"/>
                  </a:lnTo>
                  <a:lnTo>
                    <a:pt x="671347" y="146126"/>
                  </a:lnTo>
                  <a:lnTo>
                    <a:pt x="671423" y="144068"/>
                  </a:lnTo>
                  <a:close/>
                </a:path>
                <a:path w="720090" h="147955">
                  <a:moveTo>
                    <a:pt x="695553" y="145135"/>
                  </a:moveTo>
                  <a:lnTo>
                    <a:pt x="679907" y="144462"/>
                  </a:lnTo>
                  <a:lnTo>
                    <a:pt x="679831" y="146519"/>
                  </a:lnTo>
                  <a:lnTo>
                    <a:pt x="695490" y="147180"/>
                  </a:lnTo>
                  <a:lnTo>
                    <a:pt x="695553" y="145135"/>
                  </a:lnTo>
                  <a:close/>
                </a:path>
                <a:path w="720090" h="147955">
                  <a:moveTo>
                    <a:pt x="719709" y="145503"/>
                  </a:moveTo>
                  <a:lnTo>
                    <a:pt x="704049" y="145262"/>
                  </a:lnTo>
                  <a:lnTo>
                    <a:pt x="703986" y="147307"/>
                  </a:lnTo>
                  <a:lnTo>
                    <a:pt x="719658" y="147548"/>
                  </a:lnTo>
                  <a:lnTo>
                    <a:pt x="719709" y="145503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46" name="Graphic 454">
              <a:extLst>
                <a:ext uri="{FF2B5EF4-FFF2-40B4-BE49-F238E27FC236}">
                  <a16:creationId xmlns:a16="http://schemas.microsoft.com/office/drawing/2014/main" id="{695644DA-14C3-24B1-2E7C-23F0C7AAEA2A}"/>
                </a:ext>
              </a:extLst>
            </p:cNvPr>
            <p:cNvSpPr/>
            <p:nvPr/>
          </p:nvSpPr>
          <p:spPr>
            <a:xfrm>
              <a:off x="1445995" y="3055447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47" name="Graphic 455">
              <a:extLst>
                <a:ext uri="{FF2B5EF4-FFF2-40B4-BE49-F238E27FC236}">
                  <a16:creationId xmlns:a16="http://schemas.microsoft.com/office/drawing/2014/main" id="{776A8F2A-F3BA-DC54-5086-42DB46C03EDF}"/>
                </a:ext>
              </a:extLst>
            </p:cNvPr>
            <p:cNvSpPr/>
            <p:nvPr/>
          </p:nvSpPr>
          <p:spPr>
            <a:xfrm>
              <a:off x="1639255" y="2913177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03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81"/>
                  </a:moveTo>
                  <a:lnTo>
                    <a:pt x="39776" y="138036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81"/>
                  </a:lnTo>
                  <a:close/>
                </a:path>
                <a:path w="673100" h="142240">
                  <a:moveTo>
                    <a:pt x="64033" y="138925"/>
                  </a:moveTo>
                  <a:lnTo>
                    <a:pt x="63919" y="136880"/>
                  </a:lnTo>
                  <a:lnTo>
                    <a:pt x="48272" y="137629"/>
                  </a:lnTo>
                  <a:lnTo>
                    <a:pt x="48374" y="139674"/>
                  </a:lnTo>
                  <a:lnTo>
                    <a:pt x="64033" y="138925"/>
                  </a:lnTo>
                  <a:close/>
                </a:path>
                <a:path w="673100" h="142240">
                  <a:moveTo>
                    <a:pt x="88176" y="137693"/>
                  </a:moveTo>
                  <a:lnTo>
                    <a:pt x="88036" y="135648"/>
                  </a:lnTo>
                  <a:lnTo>
                    <a:pt x="82829" y="136093"/>
                  </a:lnTo>
                  <a:lnTo>
                    <a:pt x="77609" y="136194"/>
                  </a:lnTo>
                  <a:lnTo>
                    <a:pt x="72390" y="136486"/>
                  </a:lnTo>
                  <a:lnTo>
                    <a:pt x="72517" y="138531"/>
                  </a:lnTo>
                  <a:lnTo>
                    <a:pt x="77736" y="138239"/>
                  </a:lnTo>
                  <a:lnTo>
                    <a:pt x="82969" y="138125"/>
                  </a:lnTo>
                  <a:lnTo>
                    <a:pt x="88176" y="137693"/>
                  </a:lnTo>
                  <a:close/>
                </a:path>
                <a:path w="673100" h="142240">
                  <a:moveTo>
                    <a:pt x="112268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68" y="135750"/>
                  </a:lnTo>
                  <a:close/>
                </a:path>
                <a:path w="673100" h="142240">
                  <a:moveTo>
                    <a:pt x="136372" y="133794"/>
                  </a:moveTo>
                  <a:lnTo>
                    <a:pt x="136194" y="131762"/>
                  </a:lnTo>
                  <a:lnTo>
                    <a:pt x="120586" y="133019"/>
                  </a:lnTo>
                  <a:lnTo>
                    <a:pt x="120738" y="135064"/>
                  </a:lnTo>
                  <a:lnTo>
                    <a:pt x="136372" y="133794"/>
                  </a:lnTo>
                  <a:close/>
                </a:path>
                <a:path w="673100" h="142240">
                  <a:moveTo>
                    <a:pt x="160451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51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46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34" y="126809"/>
                  </a:moveTo>
                  <a:lnTo>
                    <a:pt x="208305" y="124777"/>
                  </a:lnTo>
                  <a:lnTo>
                    <a:pt x="192747" y="126568"/>
                  </a:lnTo>
                  <a:lnTo>
                    <a:pt x="192963" y="128612"/>
                  </a:lnTo>
                  <a:lnTo>
                    <a:pt x="208534" y="126809"/>
                  </a:lnTo>
                  <a:close/>
                </a:path>
                <a:path w="673100" h="142240">
                  <a:moveTo>
                    <a:pt x="232562" y="124028"/>
                  </a:moveTo>
                  <a:lnTo>
                    <a:pt x="232308" y="121996"/>
                  </a:lnTo>
                  <a:lnTo>
                    <a:pt x="216738" y="123799"/>
                  </a:lnTo>
                  <a:lnTo>
                    <a:pt x="216979" y="125831"/>
                  </a:lnTo>
                  <a:lnTo>
                    <a:pt x="232562" y="124028"/>
                  </a:lnTo>
                  <a:close/>
                </a:path>
                <a:path w="673100" h="142240">
                  <a:moveTo>
                    <a:pt x="256565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65" y="121259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3995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3995"/>
                  </a:lnTo>
                  <a:close/>
                </a:path>
                <a:path w="673100" h="142240">
                  <a:moveTo>
                    <a:pt x="328295" y="110375"/>
                  </a:moveTo>
                  <a:lnTo>
                    <a:pt x="327952" y="108356"/>
                  </a:lnTo>
                  <a:lnTo>
                    <a:pt x="312458" y="110705"/>
                  </a:lnTo>
                  <a:lnTo>
                    <a:pt x="312788" y="112737"/>
                  </a:lnTo>
                  <a:lnTo>
                    <a:pt x="328295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15"/>
                  </a:lnTo>
                  <a:lnTo>
                    <a:pt x="360019" y="102336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29" y="96748"/>
                  </a:moveTo>
                  <a:lnTo>
                    <a:pt x="399110" y="94742"/>
                  </a:lnTo>
                  <a:lnTo>
                    <a:pt x="394042" y="95999"/>
                  </a:lnTo>
                  <a:lnTo>
                    <a:pt x="388874" y="96812"/>
                  </a:lnTo>
                  <a:lnTo>
                    <a:pt x="383755" y="97828"/>
                  </a:lnTo>
                  <a:lnTo>
                    <a:pt x="384162" y="99834"/>
                  </a:lnTo>
                  <a:lnTo>
                    <a:pt x="389293" y="98806"/>
                  </a:lnTo>
                  <a:lnTo>
                    <a:pt x="394462" y="98005"/>
                  </a:lnTo>
                  <a:lnTo>
                    <a:pt x="399529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43" y="89331"/>
                  </a:lnTo>
                  <a:lnTo>
                    <a:pt x="407377" y="92837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65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07"/>
                  </a:moveTo>
                  <a:lnTo>
                    <a:pt x="492861" y="71526"/>
                  </a:lnTo>
                  <a:lnTo>
                    <a:pt x="477748" y="75628"/>
                  </a:lnTo>
                  <a:lnTo>
                    <a:pt x="478282" y="77609"/>
                  </a:lnTo>
                  <a:lnTo>
                    <a:pt x="493420" y="73507"/>
                  </a:lnTo>
                  <a:close/>
                </a:path>
                <a:path w="673100" h="142240">
                  <a:moveTo>
                    <a:pt x="516610" y="66649"/>
                  </a:moveTo>
                  <a:lnTo>
                    <a:pt x="516013" y="64693"/>
                  </a:lnTo>
                  <a:lnTo>
                    <a:pt x="511022" y="66230"/>
                  </a:lnTo>
                  <a:lnTo>
                    <a:pt x="506082" y="67906"/>
                  </a:lnTo>
                  <a:lnTo>
                    <a:pt x="501053" y="69316"/>
                  </a:lnTo>
                  <a:lnTo>
                    <a:pt x="501624" y="71285"/>
                  </a:lnTo>
                  <a:lnTo>
                    <a:pt x="506653" y="69875"/>
                  </a:lnTo>
                  <a:lnTo>
                    <a:pt x="511619" y="68186"/>
                  </a:lnTo>
                  <a:lnTo>
                    <a:pt x="516610" y="66649"/>
                  </a:lnTo>
                  <a:close/>
                </a:path>
                <a:path w="673100" h="142240">
                  <a:moveTo>
                    <a:pt x="539686" y="59397"/>
                  </a:moveTo>
                  <a:lnTo>
                    <a:pt x="539051" y="57454"/>
                  </a:lnTo>
                  <a:lnTo>
                    <a:pt x="524116" y="62153"/>
                  </a:lnTo>
                  <a:lnTo>
                    <a:pt x="524725" y="64109"/>
                  </a:lnTo>
                  <a:lnTo>
                    <a:pt x="539686" y="59397"/>
                  </a:lnTo>
                  <a:close/>
                </a:path>
                <a:path w="673100" h="142240">
                  <a:moveTo>
                    <a:pt x="562559" y="51498"/>
                  </a:moveTo>
                  <a:lnTo>
                    <a:pt x="561860" y="49568"/>
                  </a:lnTo>
                  <a:lnTo>
                    <a:pt x="547128" y="54876"/>
                  </a:lnTo>
                  <a:lnTo>
                    <a:pt x="547789" y="56819"/>
                  </a:lnTo>
                  <a:lnTo>
                    <a:pt x="562559" y="51498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25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30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14"/>
                  </a:moveTo>
                  <a:lnTo>
                    <a:pt x="650608" y="11798"/>
                  </a:lnTo>
                  <a:lnTo>
                    <a:pt x="636663" y="18872"/>
                  </a:lnTo>
                  <a:lnTo>
                    <a:pt x="637552" y="20726"/>
                  </a:lnTo>
                  <a:lnTo>
                    <a:pt x="651560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35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6148" name="Image 456">
              <a:extLst>
                <a:ext uri="{FF2B5EF4-FFF2-40B4-BE49-F238E27FC236}">
                  <a16:creationId xmlns:a16="http://schemas.microsoft.com/office/drawing/2014/main" id="{1373503F-5F63-3175-7B04-7E20ED7C295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80142" y="1034577"/>
              <a:ext cx="498285" cy="344923"/>
            </a:xfrm>
            <a:prstGeom prst="rect">
              <a:avLst/>
            </a:prstGeom>
          </p:spPr>
        </p:pic>
        <p:pic>
          <p:nvPicPr>
            <p:cNvPr id="6149" name="Image 457">
              <a:extLst>
                <a:ext uri="{FF2B5EF4-FFF2-40B4-BE49-F238E27FC236}">
                  <a16:creationId xmlns:a16="http://schemas.microsoft.com/office/drawing/2014/main" id="{6D64EF56-C49D-7B31-AE15-ED8A3EF36BE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52" y="1034350"/>
              <a:ext cx="497991" cy="344713"/>
            </a:xfrm>
            <a:prstGeom prst="rect">
              <a:avLst/>
            </a:prstGeom>
          </p:spPr>
        </p:pic>
        <p:sp>
          <p:nvSpPr>
            <p:cNvPr id="6150" name="Graphic 458">
              <a:extLst>
                <a:ext uri="{FF2B5EF4-FFF2-40B4-BE49-F238E27FC236}">
                  <a16:creationId xmlns:a16="http://schemas.microsoft.com/office/drawing/2014/main" id="{C4B530C4-539A-9812-F49B-C7753615E8EC}"/>
                </a:ext>
              </a:extLst>
            </p:cNvPr>
            <p:cNvSpPr/>
            <p:nvPr/>
          </p:nvSpPr>
          <p:spPr>
            <a:xfrm>
              <a:off x="1206921" y="1215441"/>
              <a:ext cx="594360" cy="122555"/>
            </a:xfrm>
            <a:custGeom>
              <a:avLst/>
              <a:gdLst/>
              <a:ahLst/>
              <a:cxnLst/>
              <a:rect l="l" t="t" r="r" b="b"/>
              <a:pathLst>
                <a:path w="594360" h="122555">
                  <a:moveTo>
                    <a:pt x="103822" y="12"/>
                  </a:moveTo>
                  <a:lnTo>
                    <a:pt x="61937" y="12"/>
                  </a:lnTo>
                  <a:lnTo>
                    <a:pt x="52006" y="91262"/>
                  </a:lnTo>
                  <a:lnTo>
                    <a:pt x="41884" y="12"/>
                  </a:lnTo>
                  <a:lnTo>
                    <a:pt x="0" y="12"/>
                  </a:lnTo>
                  <a:lnTo>
                    <a:pt x="0" y="121564"/>
                  </a:lnTo>
                  <a:lnTo>
                    <a:pt x="22542" y="121564"/>
                  </a:lnTo>
                  <a:lnTo>
                    <a:pt x="22542" y="23622"/>
                  </a:lnTo>
                  <a:lnTo>
                    <a:pt x="35852" y="121564"/>
                  </a:lnTo>
                  <a:lnTo>
                    <a:pt x="64960" y="121564"/>
                  </a:lnTo>
                  <a:lnTo>
                    <a:pt x="78270" y="23622"/>
                  </a:lnTo>
                  <a:lnTo>
                    <a:pt x="78270" y="121564"/>
                  </a:lnTo>
                  <a:lnTo>
                    <a:pt x="103822" y="121564"/>
                  </a:lnTo>
                  <a:lnTo>
                    <a:pt x="103822" y="12"/>
                  </a:lnTo>
                  <a:close/>
                </a:path>
                <a:path w="594360" h="122555">
                  <a:moveTo>
                    <a:pt x="169303" y="12"/>
                  </a:moveTo>
                  <a:lnTo>
                    <a:pt x="114642" y="12"/>
                  </a:lnTo>
                  <a:lnTo>
                    <a:pt x="114642" y="21145"/>
                  </a:lnTo>
                  <a:lnTo>
                    <a:pt x="127952" y="21145"/>
                  </a:lnTo>
                  <a:lnTo>
                    <a:pt x="127952" y="100418"/>
                  </a:lnTo>
                  <a:lnTo>
                    <a:pt x="114642" y="100418"/>
                  </a:lnTo>
                  <a:lnTo>
                    <a:pt x="114642" y="121551"/>
                  </a:lnTo>
                  <a:lnTo>
                    <a:pt x="169303" y="121551"/>
                  </a:lnTo>
                  <a:lnTo>
                    <a:pt x="169303" y="100418"/>
                  </a:lnTo>
                  <a:lnTo>
                    <a:pt x="155994" y="100418"/>
                  </a:lnTo>
                  <a:lnTo>
                    <a:pt x="155994" y="21145"/>
                  </a:lnTo>
                  <a:lnTo>
                    <a:pt x="169303" y="21145"/>
                  </a:lnTo>
                  <a:lnTo>
                    <a:pt x="169303" y="12"/>
                  </a:lnTo>
                  <a:close/>
                </a:path>
                <a:path w="594360" h="122555">
                  <a:moveTo>
                    <a:pt x="250240" y="15684"/>
                  </a:moveTo>
                  <a:lnTo>
                    <a:pt x="234454" y="0"/>
                  </a:lnTo>
                  <a:lnTo>
                    <a:pt x="222199" y="0"/>
                  </a:lnTo>
                  <a:lnTo>
                    <a:pt x="222199" y="26962"/>
                  </a:lnTo>
                  <a:lnTo>
                    <a:pt x="222199" y="94602"/>
                  </a:lnTo>
                  <a:lnTo>
                    <a:pt x="218122" y="98653"/>
                  </a:lnTo>
                  <a:lnTo>
                    <a:pt x="208178" y="98653"/>
                  </a:lnTo>
                  <a:lnTo>
                    <a:pt x="208178" y="22910"/>
                  </a:lnTo>
                  <a:lnTo>
                    <a:pt x="218122" y="22910"/>
                  </a:lnTo>
                  <a:lnTo>
                    <a:pt x="222199" y="26962"/>
                  </a:lnTo>
                  <a:lnTo>
                    <a:pt x="222199" y="0"/>
                  </a:lnTo>
                  <a:lnTo>
                    <a:pt x="180136" y="0"/>
                  </a:lnTo>
                  <a:lnTo>
                    <a:pt x="180136" y="121551"/>
                  </a:lnTo>
                  <a:lnTo>
                    <a:pt x="234454" y="121551"/>
                  </a:lnTo>
                  <a:lnTo>
                    <a:pt x="250240" y="105879"/>
                  </a:lnTo>
                  <a:lnTo>
                    <a:pt x="250240" y="98653"/>
                  </a:lnTo>
                  <a:lnTo>
                    <a:pt x="250240" y="22910"/>
                  </a:lnTo>
                  <a:lnTo>
                    <a:pt x="250240" y="15684"/>
                  </a:lnTo>
                  <a:close/>
                </a:path>
                <a:path w="594360" h="122555">
                  <a:moveTo>
                    <a:pt x="370573" y="12"/>
                  </a:moveTo>
                  <a:lnTo>
                    <a:pt x="347853" y="12"/>
                  </a:lnTo>
                  <a:lnTo>
                    <a:pt x="341998" y="92316"/>
                  </a:lnTo>
                  <a:lnTo>
                    <a:pt x="333654" y="12"/>
                  </a:lnTo>
                  <a:lnTo>
                    <a:pt x="297446" y="12"/>
                  </a:lnTo>
                  <a:lnTo>
                    <a:pt x="289102" y="92316"/>
                  </a:lnTo>
                  <a:lnTo>
                    <a:pt x="283248" y="12"/>
                  </a:lnTo>
                  <a:lnTo>
                    <a:pt x="257517" y="12"/>
                  </a:lnTo>
                  <a:lnTo>
                    <a:pt x="271005" y="121564"/>
                  </a:lnTo>
                  <a:lnTo>
                    <a:pt x="305079" y="121564"/>
                  </a:lnTo>
                  <a:lnTo>
                    <a:pt x="313956" y="28727"/>
                  </a:lnTo>
                  <a:lnTo>
                    <a:pt x="323011" y="121564"/>
                  </a:lnTo>
                  <a:lnTo>
                    <a:pt x="357085" y="121564"/>
                  </a:lnTo>
                  <a:lnTo>
                    <a:pt x="370573" y="12"/>
                  </a:lnTo>
                  <a:close/>
                </a:path>
                <a:path w="594360" h="122555">
                  <a:moveTo>
                    <a:pt x="437654" y="96901"/>
                  </a:moveTo>
                  <a:lnTo>
                    <a:pt x="406768" y="96901"/>
                  </a:lnTo>
                  <a:lnTo>
                    <a:pt x="406768" y="71704"/>
                  </a:lnTo>
                  <a:lnTo>
                    <a:pt x="434098" y="71704"/>
                  </a:lnTo>
                  <a:lnTo>
                    <a:pt x="434098" y="47040"/>
                  </a:lnTo>
                  <a:lnTo>
                    <a:pt x="406768" y="47040"/>
                  </a:lnTo>
                  <a:lnTo>
                    <a:pt x="406768" y="24676"/>
                  </a:lnTo>
                  <a:lnTo>
                    <a:pt x="437299" y="24676"/>
                  </a:lnTo>
                  <a:lnTo>
                    <a:pt x="437299" y="12"/>
                  </a:lnTo>
                  <a:lnTo>
                    <a:pt x="378726" y="12"/>
                  </a:lnTo>
                  <a:lnTo>
                    <a:pt x="378726" y="121564"/>
                  </a:lnTo>
                  <a:lnTo>
                    <a:pt x="437654" y="121564"/>
                  </a:lnTo>
                  <a:lnTo>
                    <a:pt x="437654" y="96901"/>
                  </a:lnTo>
                  <a:close/>
                </a:path>
                <a:path w="594360" h="122555">
                  <a:moveTo>
                    <a:pt x="518223" y="60960"/>
                  </a:moveTo>
                  <a:lnTo>
                    <a:pt x="505091" y="47929"/>
                  </a:lnTo>
                  <a:lnTo>
                    <a:pt x="479882" y="47929"/>
                  </a:lnTo>
                  <a:lnTo>
                    <a:pt x="476694" y="44754"/>
                  </a:lnTo>
                  <a:lnTo>
                    <a:pt x="476694" y="26962"/>
                  </a:lnTo>
                  <a:lnTo>
                    <a:pt x="480771" y="22910"/>
                  </a:lnTo>
                  <a:lnTo>
                    <a:pt x="485927" y="22910"/>
                  </a:lnTo>
                  <a:lnTo>
                    <a:pt x="490004" y="26962"/>
                  </a:lnTo>
                  <a:lnTo>
                    <a:pt x="490004" y="38938"/>
                  </a:lnTo>
                  <a:lnTo>
                    <a:pt x="518045" y="38938"/>
                  </a:lnTo>
                  <a:lnTo>
                    <a:pt x="518045" y="15684"/>
                  </a:lnTo>
                  <a:lnTo>
                    <a:pt x="502246" y="12"/>
                  </a:lnTo>
                  <a:lnTo>
                    <a:pt x="464451" y="12"/>
                  </a:lnTo>
                  <a:lnTo>
                    <a:pt x="448652" y="15684"/>
                  </a:lnTo>
                  <a:lnTo>
                    <a:pt x="448652" y="60083"/>
                  </a:lnTo>
                  <a:lnTo>
                    <a:pt x="461784" y="73113"/>
                  </a:lnTo>
                  <a:lnTo>
                    <a:pt x="486981" y="73113"/>
                  </a:lnTo>
                  <a:lnTo>
                    <a:pt x="490181" y="76288"/>
                  </a:lnTo>
                  <a:lnTo>
                    <a:pt x="490181" y="94602"/>
                  </a:lnTo>
                  <a:lnTo>
                    <a:pt x="486105" y="98653"/>
                  </a:lnTo>
                  <a:lnTo>
                    <a:pt x="480237" y="98653"/>
                  </a:lnTo>
                  <a:lnTo>
                    <a:pt x="476161" y="94602"/>
                  </a:lnTo>
                  <a:lnTo>
                    <a:pt x="476161" y="82626"/>
                  </a:lnTo>
                  <a:lnTo>
                    <a:pt x="448119" y="82626"/>
                  </a:lnTo>
                  <a:lnTo>
                    <a:pt x="448119" y="105879"/>
                  </a:lnTo>
                  <a:lnTo>
                    <a:pt x="463918" y="121551"/>
                  </a:lnTo>
                  <a:lnTo>
                    <a:pt x="502424" y="121551"/>
                  </a:lnTo>
                  <a:lnTo>
                    <a:pt x="518223" y="105879"/>
                  </a:lnTo>
                  <a:lnTo>
                    <a:pt x="518223" y="60960"/>
                  </a:lnTo>
                  <a:close/>
                </a:path>
                <a:path w="594360" h="122555">
                  <a:moveTo>
                    <a:pt x="594360" y="152"/>
                  </a:moveTo>
                  <a:lnTo>
                    <a:pt x="525145" y="152"/>
                  </a:lnTo>
                  <a:lnTo>
                    <a:pt x="525145" y="25552"/>
                  </a:lnTo>
                  <a:lnTo>
                    <a:pt x="545731" y="25552"/>
                  </a:lnTo>
                  <a:lnTo>
                    <a:pt x="545731" y="122072"/>
                  </a:lnTo>
                  <a:lnTo>
                    <a:pt x="573773" y="122072"/>
                  </a:lnTo>
                  <a:lnTo>
                    <a:pt x="573773" y="25552"/>
                  </a:lnTo>
                  <a:lnTo>
                    <a:pt x="594360" y="25552"/>
                  </a:lnTo>
                  <a:lnTo>
                    <a:pt x="594360" y="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6151" name="Image 459">
              <a:extLst>
                <a:ext uri="{FF2B5EF4-FFF2-40B4-BE49-F238E27FC236}">
                  <a16:creationId xmlns:a16="http://schemas.microsoft.com/office/drawing/2014/main" id="{111D0447-5870-9ADE-D89B-FBDC269B535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9443" y="769062"/>
              <a:ext cx="228879" cy="67271"/>
            </a:xfrm>
            <a:prstGeom prst="rect">
              <a:avLst/>
            </a:prstGeom>
          </p:spPr>
        </p:pic>
        <p:sp>
          <p:nvSpPr>
            <p:cNvPr id="6152" name="Graphic 460">
              <a:extLst>
                <a:ext uri="{FF2B5EF4-FFF2-40B4-BE49-F238E27FC236}">
                  <a16:creationId xmlns:a16="http://schemas.microsoft.com/office/drawing/2014/main" id="{C536B3C2-9516-5FFC-0E2C-381CBDF72A00}"/>
                </a:ext>
              </a:extLst>
            </p:cNvPr>
            <p:cNvSpPr/>
            <p:nvPr/>
          </p:nvSpPr>
          <p:spPr>
            <a:xfrm>
              <a:off x="1272974" y="682181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68" y="443166"/>
                  </a:moveTo>
                  <a:lnTo>
                    <a:pt x="411187" y="443166"/>
                  </a:lnTo>
                  <a:lnTo>
                    <a:pt x="411187" y="445947"/>
                  </a:lnTo>
                  <a:lnTo>
                    <a:pt x="414185" y="445947"/>
                  </a:lnTo>
                  <a:lnTo>
                    <a:pt x="414185" y="457022"/>
                  </a:lnTo>
                  <a:lnTo>
                    <a:pt x="417271" y="457022"/>
                  </a:lnTo>
                  <a:lnTo>
                    <a:pt x="417271" y="445947"/>
                  </a:lnTo>
                  <a:lnTo>
                    <a:pt x="420268" y="445947"/>
                  </a:lnTo>
                  <a:lnTo>
                    <a:pt x="420268" y="443166"/>
                  </a:lnTo>
                  <a:close/>
                </a:path>
                <a:path w="462280" h="457834">
                  <a:moveTo>
                    <a:pt x="436918" y="457022"/>
                  </a:moveTo>
                  <a:lnTo>
                    <a:pt x="435711" y="449402"/>
                  </a:lnTo>
                  <a:lnTo>
                    <a:pt x="434695" y="442912"/>
                  </a:lnTo>
                  <a:lnTo>
                    <a:pt x="432435" y="442912"/>
                  </a:lnTo>
                  <a:lnTo>
                    <a:pt x="428866" y="451332"/>
                  </a:lnTo>
                  <a:lnTo>
                    <a:pt x="428078" y="449402"/>
                  </a:lnTo>
                  <a:lnTo>
                    <a:pt x="425475" y="442912"/>
                  </a:lnTo>
                  <a:lnTo>
                    <a:pt x="423214" y="442912"/>
                  </a:lnTo>
                  <a:lnTo>
                    <a:pt x="420738" y="457022"/>
                  </a:lnTo>
                  <a:lnTo>
                    <a:pt x="423837" y="457022"/>
                  </a:lnTo>
                  <a:lnTo>
                    <a:pt x="425043" y="449402"/>
                  </a:lnTo>
                  <a:lnTo>
                    <a:pt x="428244" y="457200"/>
                  </a:lnTo>
                  <a:lnTo>
                    <a:pt x="429488" y="457200"/>
                  </a:lnTo>
                  <a:lnTo>
                    <a:pt x="431952" y="451332"/>
                  </a:lnTo>
                  <a:lnTo>
                    <a:pt x="432765" y="449402"/>
                  </a:lnTo>
                  <a:lnTo>
                    <a:pt x="433819" y="457022"/>
                  </a:lnTo>
                  <a:lnTo>
                    <a:pt x="436918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97" y="279323"/>
                  </a:lnTo>
                  <a:lnTo>
                    <a:pt x="106667" y="256794"/>
                  </a:lnTo>
                  <a:lnTo>
                    <a:pt x="118618" y="243497"/>
                  </a:lnTo>
                  <a:lnTo>
                    <a:pt x="131178" y="229527"/>
                  </a:lnTo>
                  <a:lnTo>
                    <a:pt x="160985" y="209181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411" y="196443"/>
                  </a:lnTo>
                  <a:lnTo>
                    <a:pt x="301167" y="209194"/>
                  </a:lnTo>
                  <a:lnTo>
                    <a:pt x="330987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71" y="192036"/>
                  </a:lnTo>
                  <a:lnTo>
                    <a:pt x="323672" y="177520"/>
                  </a:lnTo>
                  <a:lnTo>
                    <a:pt x="279247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404" y="177558"/>
                  </a:lnTo>
                  <a:lnTo>
                    <a:pt x="99783" y="205905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05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05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101" y="418757"/>
                  </a:lnTo>
                  <a:lnTo>
                    <a:pt x="426097" y="279857"/>
                  </a:lnTo>
                  <a:lnTo>
                    <a:pt x="431876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6153" name="Image 461">
              <a:extLst>
                <a:ext uri="{FF2B5EF4-FFF2-40B4-BE49-F238E27FC236}">
                  <a16:creationId xmlns:a16="http://schemas.microsoft.com/office/drawing/2014/main" id="{D7B3BF15-F619-B9AE-B86F-C5270F47BDA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09590" y="463932"/>
              <a:ext cx="182876" cy="114833"/>
            </a:xfrm>
            <a:prstGeom prst="rect">
              <a:avLst/>
            </a:prstGeom>
          </p:spPr>
        </p:pic>
      </p:grpSp>
      <p:sp>
        <p:nvSpPr>
          <p:cNvPr id="6154" name="Rectangle 40">
            <a:extLst>
              <a:ext uri="{FF2B5EF4-FFF2-40B4-BE49-F238E27FC236}">
                <a16:creationId xmlns:a16="http://schemas.microsoft.com/office/drawing/2014/main" id="{0BBD841F-4674-B1D0-C6E1-A26C021AE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748" y="1720316"/>
            <a:ext cx="11860414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Midwest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55" name="Rectangle 41">
            <a:extLst>
              <a:ext uri="{FF2B5EF4-FFF2-40B4-BE49-F238E27FC236}">
                <a16:creationId xmlns:a16="http://schemas.microsoft.com/office/drawing/2014/main" id="{6A339D66-ED9E-017F-EE35-641EEDDA43D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45629" y="258026"/>
            <a:ext cx="1186041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56" name="Rectangle 42">
            <a:extLst>
              <a:ext uri="{FF2B5EF4-FFF2-40B4-BE49-F238E27FC236}">
                <a16:creationId xmlns:a16="http://schemas.microsoft.com/office/drawing/2014/main" id="{B3DF307D-7732-96CD-E4CD-B31D555D5FC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45629" y="261201"/>
            <a:ext cx="1186041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204" name="Image 475">
            <a:extLst>
              <a:ext uri="{FF2B5EF4-FFF2-40B4-BE49-F238E27FC236}">
                <a16:creationId xmlns:a16="http://schemas.microsoft.com/office/drawing/2014/main" id="{A9EA83EC-FA49-0A2E-527B-9B5DB8155151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90" y="2295945"/>
            <a:ext cx="3028257" cy="85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7" name="Group 6156">
            <a:extLst>
              <a:ext uri="{FF2B5EF4-FFF2-40B4-BE49-F238E27FC236}">
                <a16:creationId xmlns:a16="http://schemas.microsoft.com/office/drawing/2014/main" id="{91C49B6C-9B60-BC8A-7597-017C185FE79A}"/>
              </a:ext>
            </a:extLst>
          </p:cNvPr>
          <p:cNvGrpSpPr>
            <a:grpSpLocks/>
          </p:cNvGrpSpPr>
          <p:nvPr/>
        </p:nvGrpSpPr>
        <p:grpSpPr>
          <a:xfrm>
            <a:off x="8381090" y="3212649"/>
            <a:ext cx="2439437" cy="2671771"/>
            <a:chOff x="0" y="0"/>
            <a:chExt cx="3037205" cy="3150235"/>
          </a:xfrm>
        </p:grpSpPr>
        <p:sp>
          <p:nvSpPr>
            <p:cNvPr id="6158" name="Graphic 477">
              <a:extLst>
                <a:ext uri="{FF2B5EF4-FFF2-40B4-BE49-F238E27FC236}">
                  <a16:creationId xmlns:a16="http://schemas.microsoft.com/office/drawing/2014/main" id="{5E0CD102-CAB4-D557-74BE-8504554AFAB1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EF95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59" name="Graphic 478">
              <a:extLst>
                <a:ext uri="{FF2B5EF4-FFF2-40B4-BE49-F238E27FC236}">
                  <a16:creationId xmlns:a16="http://schemas.microsoft.com/office/drawing/2014/main" id="{B001BE08-7C93-9DE8-FCEF-E43F959D46B4}"/>
                </a:ext>
              </a:extLst>
            </p:cNvPr>
            <p:cNvSpPr/>
            <p:nvPr/>
          </p:nvSpPr>
          <p:spPr>
            <a:xfrm>
              <a:off x="1184211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60" name="Graphic 479">
              <a:extLst>
                <a:ext uri="{FF2B5EF4-FFF2-40B4-BE49-F238E27FC236}">
                  <a16:creationId xmlns:a16="http://schemas.microsoft.com/office/drawing/2014/main" id="{DF2DE285-C0DB-8847-AC77-1CE943189156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61" name="Graphic 480">
              <a:extLst>
                <a:ext uri="{FF2B5EF4-FFF2-40B4-BE49-F238E27FC236}">
                  <a16:creationId xmlns:a16="http://schemas.microsoft.com/office/drawing/2014/main" id="{17D5B07C-6AB5-BEE0-650A-5C01455C35E3}"/>
                </a:ext>
              </a:extLst>
            </p:cNvPr>
            <p:cNvSpPr/>
            <p:nvPr/>
          </p:nvSpPr>
          <p:spPr>
            <a:xfrm>
              <a:off x="1099903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63" name="Graphic 481">
              <a:extLst>
                <a:ext uri="{FF2B5EF4-FFF2-40B4-BE49-F238E27FC236}">
                  <a16:creationId xmlns:a16="http://schemas.microsoft.com/office/drawing/2014/main" id="{86B792FE-A695-B53B-860F-CB8D6D024F14}"/>
                </a:ext>
              </a:extLst>
            </p:cNvPr>
            <p:cNvSpPr/>
            <p:nvPr/>
          </p:nvSpPr>
          <p:spPr>
            <a:xfrm>
              <a:off x="2302977" y="215572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64" name="Graphic 482">
              <a:extLst>
                <a:ext uri="{FF2B5EF4-FFF2-40B4-BE49-F238E27FC236}">
                  <a16:creationId xmlns:a16="http://schemas.microsoft.com/office/drawing/2014/main" id="{58BFFF1E-7AD6-BE8F-ACE5-0737562E5F35}"/>
                </a:ext>
              </a:extLst>
            </p:cNvPr>
            <p:cNvSpPr/>
            <p:nvPr/>
          </p:nvSpPr>
          <p:spPr>
            <a:xfrm>
              <a:off x="674118" y="215572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65" name="Graphic 483">
              <a:extLst>
                <a:ext uri="{FF2B5EF4-FFF2-40B4-BE49-F238E27FC236}">
                  <a16:creationId xmlns:a16="http://schemas.microsoft.com/office/drawing/2014/main" id="{233F3868-2FED-C213-2B9C-025F20BF5679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66" name="Graphic 484">
              <a:extLst>
                <a:ext uri="{FF2B5EF4-FFF2-40B4-BE49-F238E27FC236}">
                  <a16:creationId xmlns:a16="http://schemas.microsoft.com/office/drawing/2014/main" id="{23229CC6-3DE8-F124-0826-B47129FF93FD}"/>
                </a:ext>
              </a:extLst>
            </p:cNvPr>
            <p:cNvSpPr/>
            <p:nvPr/>
          </p:nvSpPr>
          <p:spPr>
            <a:xfrm>
              <a:off x="717826" y="2908613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16"/>
                  </a:moveTo>
                  <a:lnTo>
                    <a:pt x="9893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42"/>
                  </a:lnTo>
                  <a:lnTo>
                    <a:pt x="13411" y="9994"/>
                  </a:lnTo>
                  <a:lnTo>
                    <a:pt x="14439" y="8216"/>
                  </a:lnTo>
                  <a:close/>
                </a:path>
                <a:path w="720090" h="147955">
                  <a:moveTo>
                    <a:pt x="35674" y="19621"/>
                  </a:moveTo>
                  <a:lnTo>
                    <a:pt x="31064" y="17208"/>
                  </a:lnTo>
                  <a:lnTo>
                    <a:pt x="26352" y="14947"/>
                  </a:lnTo>
                  <a:lnTo>
                    <a:pt x="21805" y="12395"/>
                  </a:lnTo>
                  <a:lnTo>
                    <a:pt x="20815" y="14198"/>
                  </a:lnTo>
                  <a:lnTo>
                    <a:pt x="25387" y="16751"/>
                  </a:lnTo>
                  <a:lnTo>
                    <a:pt x="30111" y="19024"/>
                  </a:lnTo>
                  <a:lnTo>
                    <a:pt x="34759" y="21450"/>
                  </a:lnTo>
                  <a:lnTo>
                    <a:pt x="35674" y="19621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31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02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95" y="48374"/>
                  </a:moveTo>
                  <a:lnTo>
                    <a:pt x="97155" y="46697"/>
                  </a:lnTo>
                  <a:lnTo>
                    <a:pt x="92341" y="44665"/>
                  </a:lnTo>
                  <a:lnTo>
                    <a:pt x="87515" y="42684"/>
                  </a:lnTo>
                  <a:lnTo>
                    <a:pt x="86753" y="44589"/>
                  </a:lnTo>
                  <a:lnTo>
                    <a:pt x="91592" y="46570"/>
                  </a:lnTo>
                  <a:lnTo>
                    <a:pt x="96418" y="48602"/>
                  </a:lnTo>
                  <a:lnTo>
                    <a:pt x="101371" y="50292"/>
                  </a:lnTo>
                  <a:lnTo>
                    <a:pt x="102095" y="48374"/>
                  </a:lnTo>
                  <a:close/>
                </a:path>
                <a:path w="720090" h="147955">
                  <a:moveTo>
                    <a:pt x="124815" y="56565"/>
                  </a:moveTo>
                  <a:lnTo>
                    <a:pt x="110083" y="51257"/>
                  </a:lnTo>
                  <a:lnTo>
                    <a:pt x="109372" y="53174"/>
                  </a:lnTo>
                  <a:lnTo>
                    <a:pt x="124129" y="58496"/>
                  </a:lnTo>
                  <a:lnTo>
                    <a:pt x="124815" y="56565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12"/>
                  </a:moveTo>
                  <a:lnTo>
                    <a:pt x="155816" y="66713"/>
                  </a:lnTo>
                  <a:lnTo>
                    <a:pt x="155194" y="68668"/>
                  </a:lnTo>
                  <a:lnTo>
                    <a:pt x="170154" y="73380"/>
                  </a:lnTo>
                  <a:lnTo>
                    <a:pt x="170751" y="71412"/>
                  </a:lnTo>
                  <a:close/>
                </a:path>
                <a:path w="720090" h="147955">
                  <a:moveTo>
                    <a:pt x="193979" y="77978"/>
                  </a:moveTo>
                  <a:lnTo>
                    <a:pt x="178866" y="73888"/>
                  </a:lnTo>
                  <a:lnTo>
                    <a:pt x="178295" y="75857"/>
                  </a:lnTo>
                  <a:lnTo>
                    <a:pt x="193433" y="79959"/>
                  </a:lnTo>
                  <a:lnTo>
                    <a:pt x="193979" y="77978"/>
                  </a:lnTo>
                  <a:close/>
                </a:path>
                <a:path w="720090" h="147955">
                  <a:moveTo>
                    <a:pt x="217297" y="84302"/>
                  </a:moveTo>
                  <a:lnTo>
                    <a:pt x="202171" y="80213"/>
                  </a:lnTo>
                  <a:lnTo>
                    <a:pt x="201637" y="82181"/>
                  </a:lnTo>
                  <a:lnTo>
                    <a:pt x="216776" y="86283"/>
                  </a:lnTo>
                  <a:lnTo>
                    <a:pt x="217297" y="84302"/>
                  </a:lnTo>
                  <a:close/>
                </a:path>
                <a:path w="720090" h="147955">
                  <a:moveTo>
                    <a:pt x="240728" y="90093"/>
                  </a:moveTo>
                  <a:lnTo>
                    <a:pt x="225475" y="86525"/>
                  </a:lnTo>
                  <a:lnTo>
                    <a:pt x="224980" y="88506"/>
                  </a:lnTo>
                  <a:lnTo>
                    <a:pt x="240245" y="92087"/>
                  </a:lnTo>
                  <a:lnTo>
                    <a:pt x="240728" y="90093"/>
                  </a:lnTo>
                  <a:close/>
                </a:path>
                <a:path w="720090" h="147955">
                  <a:moveTo>
                    <a:pt x="264261" y="95504"/>
                  </a:moveTo>
                  <a:lnTo>
                    <a:pt x="248996" y="91998"/>
                  </a:lnTo>
                  <a:lnTo>
                    <a:pt x="248526" y="93992"/>
                  </a:lnTo>
                  <a:lnTo>
                    <a:pt x="263817" y="97497"/>
                  </a:lnTo>
                  <a:lnTo>
                    <a:pt x="264261" y="95504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34"/>
                  </a:lnTo>
                  <a:lnTo>
                    <a:pt x="277634" y="98526"/>
                  </a:lnTo>
                  <a:lnTo>
                    <a:pt x="272529" y="97396"/>
                  </a:lnTo>
                  <a:lnTo>
                    <a:pt x="272097" y="99402"/>
                  </a:lnTo>
                  <a:lnTo>
                    <a:pt x="277202" y="100520"/>
                  </a:lnTo>
                  <a:lnTo>
                    <a:pt x="282270" y="101841"/>
                  </a:lnTo>
                  <a:lnTo>
                    <a:pt x="287401" y="102806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08"/>
                  </a:moveTo>
                  <a:lnTo>
                    <a:pt x="296164" y="102387"/>
                  </a:lnTo>
                  <a:lnTo>
                    <a:pt x="295757" y="104394"/>
                  </a:lnTo>
                  <a:lnTo>
                    <a:pt x="311162" y="107315"/>
                  </a:lnTo>
                  <a:lnTo>
                    <a:pt x="311556" y="105308"/>
                  </a:lnTo>
                  <a:close/>
                </a:path>
                <a:path w="720090" h="147955">
                  <a:moveTo>
                    <a:pt x="335280" y="109804"/>
                  </a:moveTo>
                  <a:lnTo>
                    <a:pt x="319887" y="106883"/>
                  </a:lnTo>
                  <a:lnTo>
                    <a:pt x="319506" y="108902"/>
                  </a:lnTo>
                  <a:lnTo>
                    <a:pt x="334911" y="111823"/>
                  </a:lnTo>
                  <a:lnTo>
                    <a:pt x="335280" y="109804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99" y="114452"/>
                  </a:lnTo>
                  <a:lnTo>
                    <a:pt x="353555" y="115265"/>
                  </a:lnTo>
                  <a:lnTo>
                    <a:pt x="358736" y="116014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46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91"/>
                  </a:lnTo>
                  <a:lnTo>
                    <a:pt x="406819" y="121246"/>
                  </a:lnTo>
                  <a:close/>
                </a:path>
                <a:path w="720090" h="147955">
                  <a:moveTo>
                    <a:pt x="430733" y="124612"/>
                  </a:moveTo>
                  <a:lnTo>
                    <a:pt x="425538" y="124091"/>
                  </a:lnTo>
                  <a:lnTo>
                    <a:pt x="420370" y="123342"/>
                  </a:lnTo>
                  <a:lnTo>
                    <a:pt x="415213" y="122516"/>
                  </a:lnTo>
                  <a:lnTo>
                    <a:pt x="414934" y="124548"/>
                  </a:lnTo>
                  <a:lnTo>
                    <a:pt x="420090" y="125374"/>
                  </a:lnTo>
                  <a:lnTo>
                    <a:pt x="425272" y="126123"/>
                  </a:lnTo>
                  <a:lnTo>
                    <a:pt x="430466" y="126657"/>
                  </a:lnTo>
                  <a:lnTo>
                    <a:pt x="430733" y="124612"/>
                  </a:lnTo>
                  <a:close/>
                </a:path>
                <a:path w="720090" h="147955">
                  <a:moveTo>
                    <a:pt x="454736" y="127393"/>
                  </a:moveTo>
                  <a:lnTo>
                    <a:pt x="439166" y="125603"/>
                  </a:lnTo>
                  <a:lnTo>
                    <a:pt x="438912" y="127635"/>
                  </a:lnTo>
                  <a:lnTo>
                    <a:pt x="454494" y="129438"/>
                  </a:lnTo>
                  <a:lnTo>
                    <a:pt x="454736" y="127393"/>
                  </a:lnTo>
                  <a:close/>
                </a:path>
                <a:path w="720090" h="147955">
                  <a:moveTo>
                    <a:pt x="478726" y="130162"/>
                  </a:moveTo>
                  <a:lnTo>
                    <a:pt x="463169" y="128358"/>
                  </a:lnTo>
                  <a:lnTo>
                    <a:pt x="462927" y="130403"/>
                  </a:lnTo>
                  <a:lnTo>
                    <a:pt x="478510" y="132207"/>
                  </a:lnTo>
                  <a:lnTo>
                    <a:pt x="478726" y="130162"/>
                  </a:lnTo>
                  <a:close/>
                </a:path>
                <a:path w="720090" h="147955">
                  <a:moveTo>
                    <a:pt x="502729" y="132943"/>
                  </a:moveTo>
                  <a:lnTo>
                    <a:pt x="487172" y="131140"/>
                  </a:lnTo>
                  <a:lnTo>
                    <a:pt x="486956" y="133184"/>
                  </a:lnTo>
                  <a:lnTo>
                    <a:pt x="502539" y="134988"/>
                  </a:lnTo>
                  <a:lnTo>
                    <a:pt x="502729" y="132943"/>
                  </a:lnTo>
                  <a:close/>
                </a:path>
                <a:path w="720090" h="147955">
                  <a:moveTo>
                    <a:pt x="526796" y="134950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6994"/>
                  </a:lnTo>
                  <a:lnTo>
                    <a:pt x="526796" y="134950"/>
                  </a:lnTo>
                  <a:close/>
                </a:path>
                <a:path w="720090" h="147955">
                  <a:moveTo>
                    <a:pt x="550887" y="136893"/>
                  </a:moveTo>
                  <a:lnTo>
                    <a:pt x="535266" y="135636"/>
                  </a:lnTo>
                  <a:lnTo>
                    <a:pt x="535089" y="137680"/>
                  </a:lnTo>
                  <a:lnTo>
                    <a:pt x="550710" y="138950"/>
                  </a:lnTo>
                  <a:lnTo>
                    <a:pt x="550887" y="136893"/>
                  </a:lnTo>
                  <a:close/>
                </a:path>
                <a:path w="720090" h="147955">
                  <a:moveTo>
                    <a:pt x="574954" y="138836"/>
                  </a:moveTo>
                  <a:lnTo>
                    <a:pt x="559333" y="137579"/>
                  </a:lnTo>
                  <a:lnTo>
                    <a:pt x="559181" y="139623"/>
                  </a:lnTo>
                  <a:lnTo>
                    <a:pt x="574802" y="140881"/>
                  </a:lnTo>
                  <a:lnTo>
                    <a:pt x="574954" y="138836"/>
                  </a:lnTo>
                  <a:close/>
                </a:path>
                <a:path w="720090" h="147955">
                  <a:moveTo>
                    <a:pt x="599033" y="140639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22"/>
                  </a:lnTo>
                  <a:lnTo>
                    <a:pt x="583272" y="141566"/>
                  </a:lnTo>
                  <a:lnTo>
                    <a:pt x="588479" y="141947"/>
                  </a:lnTo>
                  <a:lnTo>
                    <a:pt x="593686" y="142519"/>
                  </a:lnTo>
                  <a:lnTo>
                    <a:pt x="598906" y="142684"/>
                  </a:lnTo>
                  <a:lnTo>
                    <a:pt x="599033" y="140639"/>
                  </a:lnTo>
                  <a:close/>
                </a:path>
                <a:path w="720090" h="147955">
                  <a:moveTo>
                    <a:pt x="623176" y="141782"/>
                  </a:moveTo>
                  <a:lnTo>
                    <a:pt x="607529" y="141046"/>
                  </a:lnTo>
                  <a:lnTo>
                    <a:pt x="607402" y="143090"/>
                  </a:lnTo>
                  <a:lnTo>
                    <a:pt x="623062" y="143827"/>
                  </a:lnTo>
                  <a:lnTo>
                    <a:pt x="623176" y="141782"/>
                  </a:lnTo>
                  <a:close/>
                </a:path>
                <a:path w="720090" h="147955">
                  <a:moveTo>
                    <a:pt x="647293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83"/>
                  </a:lnTo>
                  <a:lnTo>
                    <a:pt x="647293" y="142925"/>
                  </a:lnTo>
                  <a:close/>
                </a:path>
                <a:path w="720090" h="147955">
                  <a:moveTo>
                    <a:pt x="671436" y="144068"/>
                  </a:moveTo>
                  <a:lnTo>
                    <a:pt x="655777" y="143332"/>
                  </a:lnTo>
                  <a:lnTo>
                    <a:pt x="655688" y="145376"/>
                  </a:lnTo>
                  <a:lnTo>
                    <a:pt x="671347" y="146126"/>
                  </a:lnTo>
                  <a:lnTo>
                    <a:pt x="671436" y="144068"/>
                  </a:lnTo>
                  <a:close/>
                </a:path>
                <a:path w="720090" h="147955">
                  <a:moveTo>
                    <a:pt x="695566" y="145135"/>
                  </a:moveTo>
                  <a:lnTo>
                    <a:pt x="679919" y="144462"/>
                  </a:lnTo>
                  <a:lnTo>
                    <a:pt x="679843" y="146519"/>
                  </a:lnTo>
                  <a:lnTo>
                    <a:pt x="695502" y="147180"/>
                  </a:lnTo>
                  <a:lnTo>
                    <a:pt x="695566" y="145135"/>
                  </a:lnTo>
                  <a:close/>
                </a:path>
                <a:path w="720090" h="147955">
                  <a:moveTo>
                    <a:pt x="719721" y="145516"/>
                  </a:moveTo>
                  <a:lnTo>
                    <a:pt x="704062" y="145275"/>
                  </a:lnTo>
                  <a:lnTo>
                    <a:pt x="703999" y="147320"/>
                  </a:lnTo>
                  <a:lnTo>
                    <a:pt x="719670" y="147561"/>
                  </a:lnTo>
                  <a:lnTo>
                    <a:pt x="719721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67" name="Graphic 485">
              <a:extLst>
                <a:ext uri="{FF2B5EF4-FFF2-40B4-BE49-F238E27FC236}">
                  <a16:creationId xmlns:a16="http://schemas.microsoft.com/office/drawing/2014/main" id="{C1480C34-265A-1E82-436D-485362E607AD}"/>
                </a:ext>
              </a:extLst>
            </p:cNvPr>
            <p:cNvSpPr/>
            <p:nvPr/>
          </p:nvSpPr>
          <p:spPr>
            <a:xfrm>
              <a:off x="1445996" y="3055450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8" y="0"/>
                  </a:lnTo>
                </a:path>
              </a:pathLst>
            </a:custGeom>
            <a:ln w="3925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68" name="Graphic 486">
              <a:extLst>
                <a:ext uri="{FF2B5EF4-FFF2-40B4-BE49-F238E27FC236}">
                  <a16:creationId xmlns:a16="http://schemas.microsoft.com/office/drawing/2014/main" id="{F5AF2509-4F48-7278-E6E2-D9B0197DB435}"/>
                </a:ext>
              </a:extLst>
            </p:cNvPr>
            <p:cNvSpPr/>
            <p:nvPr/>
          </p:nvSpPr>
          <p:spPr>
            <a:xfrm>
              <a:off x="1639262" y="2913172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46" y="139166"/>
                  </a:lnTo>
                  <a:lnTo>
                    <a:pt x="0" y="139903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81"/>
                  </a:moveTo>
                  <a:lnTo>
                    <a:pt x="39776" y="138036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81"/>
                  </a:lnTo>
                  <a:close/>
                </a:path>
                <a:path w="673100" h="142240">
                  <a:moveTo>
                    <a:pt x="64020" y="138925"/>
                  </a:moveTo>
                  <a:lnTo>
                    <a:pt x="63906" y="136893"/>
                  </a:lnTo>
                  <a:lnTo>
                    <a:pt x="48260" y="137629"/>
                  </a:lnTo>
                  <a:lnTo>
                    <a:pt x="48361" y="139674"/>
                  </a:lnTo>
                  <a:lnTo>
                    <a:pt x="64020" y="138925"/>
                  </a:lnTo>
                  <a:close/>
                </a:path>
                <a:path w="673100" h="142240">
                  <a:moveTo>
                    <a:pt x="88150" y="137693"/>
                  </a:moveTo>
                  <a:lnTo>
                    <a:pt x="88023" y="135648"/>
                  </a:lnTo>
                  <a:lnTo>
                    <a:pt x="82816" y="136093"/>
                  </a:lnTo>
                  <a:lnTo>
                    <a:pt x="77597" y="136194"/>
                  </a:lnTo>
                  <a:lnTo>
                    <a:pt x="72377" y="136486"/>
                  </a:lnTo>
                  <a:lnTo>
                    <a:pt x="72504" y="138531"/>
                  </a:lnTo>
                  <a:lnTo>
                    <a:pt x="77724" y="138239"/>
                  </a:lnTo>
                  <a:lnTo>
                    <a:pt x="82956" y="138125"/>
                  </a:lnTo>
                  <a:lnTo>
                    <a:pt x="88150" y="137693"/>
                  </a:lnTo>
                  <a:close/>
                </a:path>
                <a:path w="673100" h="142240">
                  <a:moveTo>
                    <a:pt x="112255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55" y="135750"/>
                  </a:lnTo>
                  <a:close/>
                </a:path>
                <a:path w="673100" h="142240">
                  <a:moveTo>
                    <a:pt x="136359" y="133794"/>
                  </a:moveTo>
                  <a:lnTo>
                    <a:pt x="136182" y="131762"/>
                  </a:lnTo>
                  <a:lnTo>
                    <a:pt x="120573" y="133019"/>
                  </a:lnTo>
                  <a:lnTo>
                    <a:pt x="120726" y="135064"/>
                  </a:lnTo>
                  <a:lnTo>
                    <a:pt x="136359" y="133794"/>
                  </a:lnTo>
                  <a:close/>
                </a:path>
                <a:path w="673100" h="142240">
                  <a:moveTo>
                    <a:pt x="160451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51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46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34" y="126822"/>
                  </a:moveTo>
                  <a:lnTo>
                    <a:pt x="208305" y="124790"/>
                  </a:lnTo>
                  <a:lnTo>
                    <a:pt x="192747" y="126580"/>
                  </a:lnTo>
                  <a:lnTo>
                    <a:pt x="192963" y="128625"/>
                  </a:lnTo>
                  <a:lnTo>
                    <a:pt x="208534" y="126822"/>
                  </a:lnTo>
                  <a:close/>
                </a:path>
                <a:path w="673100" h="142240">
                  <a:moveTo>
                    <a:pt x="232549" y="124040"/>
                  </a:moveTo>
                  <a:lnTo>
                    <a:pt x="232308" y="122008"/>
                  </a:lnTo>
                  <a:lnTo>
                    <a:pt x="216738" y="123799"/>
                  </a:lnTo>
                  <a:lnTo>
                    <a:pt x="216979" y="125844"/>
                  </a:lnTo>
                  <a:lnTo>
                    <a:pt x="232549" y="124040"/>
                  </a:lnTo>
                  <a:close/>
                </a:path>
                <a:path w="673100" h="142240">
                  <a:moveTo>
                    <a:pt x="256578" y="121272"/>
                  </a:moveTo>
                  <a:lnTo>
                    <a:pt x="256298" y="119240"/>
                  </a:lnTo>
                  <a:lnTo>
                    <a:pt x="240741" y="121043"/>
                  </a:lnTo>
                  <a:lnTo>
                    <a:pt x="240995" y="123075"/>
                  </a:lnTo>
                  <a:lnTo>
                    <a:pt x="256578" y="121272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4007"/>
                  </a:moveTo>
                  <a:lnTo>
                    <a:pt x="304063" y="111988"/>
                  </a:lnTo>
                  <a:lnTo>
                    <a:pt x="288569" y="114338"/>
                  </a:lnTo>
                  <a:lnTo>
                    <a:pt x="288874" y="116370"/>
                  </a:lnTo>
                  <a:lnTo>
                    <a:pt x="304380" y="114007"/>
                  </a:lnTo>
                  <a:close/>
                </a:path>
                <a:path w="673100" h="142240">
                  <a:moveTo>
                    <a:pt x="328282" y="110375"/>
                  </a:moveTo>
                  <a:lnTo>
                    <a:pt x="327939" y="108356"/>
                  </a:lnTo>
                  <a:lnTo>
                    <a:pt x="312445" y="110718"/>
                  </a:lnTo>
                  <a:lnTo>
                    <a:pt x="312775" y="112737"/>
                  </a:lnTo>
                  <a:lnTo>
                    <a:pt x="328282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793" y="101422"/>
                  </a:moveTo>
                  <a:lnTo>
                    <a:pt x="375399" y="99402"/>
                  </a:lnTo>
                  <a:lnTo>
                    <a:pt x="360006" y="102323"/>
                  </a:lnTo>
                  <a:lnTo>
                    <a:pt x="360387" y="104343"/>
                  </a:lnTo>
                  <a:lnTo>
                    <a:pt x="375793" y="101422"/>
                  </a:lnTo>
                  <a:close/>
                </a:path>
                <a:path w="673100" h="142240">
                  <a:moveTo>
                    <a:pt x="399516" y="96748"/>
                  </a:moveTo>
                  <a:lnTo>
                    <a:pt x="399097" y="94742"/>
                  </a:lnTo>
                  <a:lnTo>
                    <a:pt x="394030" y="95999"/>
                  </a:lnTo>
                  <a:lnTo>
                    <a:pt x="388861" y="96812"/>
                  </a:lnTo>
                  <a:lnTo>
                    <a:pt x="383743" y="97828"/>
                  </a:lnTo>
                  <a:lnTo>
                    <a:pt x="384149" y="99834"/>
                  </a:lnTo>
                  <a:lnTo>
                    <a:pt x="389280" y="98806"/>
                  </a:lnTo>
                  <a:lnTo>
                    <a:pt x="394449" y="98005"/>
                  </a:lnTo>
                  <a:lnTo>
                    <a:pt x="399516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43" y="89331"/>
                  </a:lnTo>
                  <a:lnTo>
                    <a:pt x="407377" y="92837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65" y="79844"/>
                  </a:moveTo>
                  <a:lnTo>
                    <a:pt x="469544" y="77863"/>
                  </a:lnTo>
                  <a:lnTo>
                    <a:pt x="454418" y="81965"/>
                  </a:lnTo>
                  <a:lnTo>
                    <a:pt x="454926" y="83947"/>
                  </a:lnTo>
                  <a:lnTo>
                    <a:pt x="470065" y="79844"/>
                  </a:lnTo>
                  <a:close/>
                </a:path>
                <a:path w="673100" h="142240">
                  <a:moveTo>
                    <a:pt x="493407" y="73520"/>
                  </a:moveTo>
                  <a:lnTo>
                    <a:pt x="492848" y="71551"/>
                  </a:lnTo>
                  <a:lnTo>
                    <a:pt x="477735" y="75653"/>
                  </a:lnTo>
                  <a:lnTo>
                    <a:pt x="478269" y="77622"/>
                  </a:lnTo>
                  <a:lnTo>
                    <a:pt x="493407" y="73520"/>
                  </a:lnTo>
                  <a:close/>
                </a:path>
                <a:path w="673100" h="142240">
                  <a:moveTo>
                    <a:pt x="516597" y="66662"/>
                  </a:moveTo>
                  <a:lnTo>
                    <a:pt x="516001" y="64706"/>
                  </a:lnTo>
                  <a:lnTo>
                    <a:pt x="511009" y="66243"/>
                  </a:lnTo>
                  <a:lnTo>
                    <a:pt x="506069" y="67919"/>
                  </a:lnTo>
                  <a:lnTo>
                    <a:pt x="501040" y="69329"/>
                  </a:lnTo>
                  <a:lnTo>
                    <a:pt x="501611" y="71297"/>
                  </a:lnTo>
                  <a:lnTo>
                    <a:pt x="506641" y="69888"/>
                  </a:lnTo>
                  <a:lnTo>
                    <a:pt x="511606" y="68199"/>
                  </a:lnTo>
                  <a:lnTo>
                    <a:pt x="516597" y="66662"/>
                  </a:lnTo>
                  <a:close/>
                </a:path>
                <a:path w="673100" h="142240">
                  <a:moveTo>
                    <a:pt x="539673" y="59397"/>
                  </a:moveTo>
                  <a:lnTo>
                    <a:pt x="539038" y="57454"/>
                  </a:lnTo>
                  <a:lnTo>
                    <a:pt x="524090" y="62153"/>
                  </a:lnTo>
                  <a:lnTo>
                    <a:pt x="524713" y="64109"/>
                  </a:lnTo>
                  <a:lnTo>
                    <a:pt x="539673" y="59397"/>
                  </a:lnTo>
                  <a:close/>
                </a:path>
                <a:path w="673100" h="142240">
                  <a:moveTo>
                    <a:pt x="562533" y="51511"/>
                  </a:moveTo>
                  <a:lnTo>
                    <a:pt x="561848" y="49580"/>
                  </a:lnTo>
                  <a:lnTo>
                    <a:pt x="547116" y="54889"/>
                  </a:lnTo>
                  <a:lnTo>
                    <a:pt x="547776" y="56832"/>
                  </a:lnTo>
                  <a:lnTo>
                    <a:pt x="562533" y="51511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38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82" y="34086"/>
                  </a:moveTo>
                  <a:lnTo>
                    <a:pt x="606882" y="32207"/>
                  </a:lnTo>
                  <a:lnTo>
                    <a:pt x="592391" y="38125"/>
                  </a:lnTo>
                  <a:lnTo>
                    <a:pt x="593153" y="40030"/>
                  </a:lnTo>
                  <a:lnTo>
                    <a:pt x="607682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48" y="13614"/>
                  </a:moveTo>
                  <a:lnTo>
                    <a:pt x="650595" y="11798"/>
                  </a:lnTo>
                  <a:lnTo>
                    <a:pt x="636651" y="18872"/>
                  </a:lnTo>
                  <a:lnTo>
                    <a:pt x="637540" y="20726"/>
                  </a:lnTo>
                  <a:lnTo>
                    <a:pt x="651548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35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6169" name="Image 487">
              <a:extLst>
                <a:ext uri="{FF2B5EF4-FFF2-40B4-BE49-F238E27FC236}">
                  <a16:creationId xmlns:a16="http://schemas.microsoft.com/office/drawing/2014/main" id="{E04054F5-6A65-E8AD-1E89-680868F9472E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80153" y="1034577"/>
              <a:ext cx="498276" cy="344929"/>
            </a:xfrm>
            <a:prstGeom prst="rect">
              <a:avLst/>
            </a:prstGeom>
          </p:spPr>
        </p:pic>
        <p:pic>
          <p:nvPicPr>
            <p:cNvPr id="6170" name="Image 488">
              <a:extLst>
                <a:ext uri="{FF2B5EF4-FFF2-40B4-BE49-F238E27FC236}">
                  <a16:creationId xmlns:a16="http://schemas.microsoft.com/office/drawing/2014/main" id="{B9B82B8B-8A21-78B1-6A9A-EDCCB0CA78A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954" y="1034362"/>
              <a:ext cx="497988" cy="344700"/>
            </a:xfrm>
            <a:prstGeom prst="rect">
              <a:avLst/>
            </a:prstGeom>
          </p:spPr>
        </p:pic>
        <p:sp>
          <p:nvSpPr>
            <p:cNvPr id="6171" name="Graphic 489">
              <a:extLst>
                <a:ext uri="{FF2B5EF4-FFF2-40B4-BE49-F238E27FC236}">
                  <a16:creationId xmlns:a16="http://schemas.microsoft.com/office/drawing/2014/main" id="{CB9B51DE-73AA-D02C-CE70-E61A158BB941}"/>
                </a:ext>
              </a:extLst>
            </p:cNvPr>
            <p:cNvSpPr/>
            <p:nvPr/>
          </p:nvSpPr>
          <p:spPr>
            <a:xfrm>
              <a:off x="1221318" y="1219005"/>
              <a:ext cx="594360" cy="105410"/>
            </a:xfrm>
            <a:custGeom>
              <a:avLst/>
              <a:gdLst/>
              <a:ahLst/>
              <a:cxnLst/>
              <a:rect l="l" t="t" r="r" b="b"/>
              <a:pathLst>
                <a:path w="594360" h="105410">
                  <a:moveTo>
                    <a:pt x="60604" y="52679"/>
                  </a:moveTo>
                  <a:lnTo>
                    <a:pt x="49250" y="41414"/>
                  </a:lnTo>
                  <a:lnTo>
                    <a:pt x="27457" y="41414"/>
                  </a:lnTo>
                  <a:lnTo>
                    <a:pt x="24701" y="38671"/>
                  </a:lnTo>
                  <a:lnTo>
                    <a:pt x="24701" y="23291"/>
                  </a:lnTo>
                  <a:lnTo>
                    <a:pt x="28232" y="19799"/>
                  </a:lnTo>
                  <a:lnTo>
                    <a:pt x="32677" y="19799"/>
                  </a:lnTo>
                  <a:lnTo>
                    <a:pt x="36207" y="23291"/>
                  </a:lnTo>
                  <a:lnTo>
                    <a:pt x="36207" y="33655"/>
                  </a:lnTo>
                  <a:lnTo>
                    <a:pt x="60452" y="33655"/>
                  </a:lnTo>
                  <a:lnTo>
                    <a:pt x="60452" y="13550"/>
                  </a:lnTo>
                  <a:lnTo>
                    <a:pt x="46799" y="0"/>
                  </a:lnTo>
                  <a:lnTo>
                    <a:pt x="14109" y="0"/>
                  </a:lnTo>
                  <a:lnTo>
                    <a:pt x="457" y="13550"/>
                  </a:lnTo>
                  <a:lnTo>
                    <a:pt x="457" y="51930"/>
                  </a:lnTo>
                  <a:lnTo>
                    <a:pt x="11811" y="63195"/>
                  </a:lnTo>
                  <a:lnTo>
                    <a:pt x="33604" y="63195"/>
                  </a:lnTo>
                  <a:lnTo>
                    <a:pt x="36360" y="65938"/>
                  </a:lnTo>
                  <a:lnTo>
                    <a:pt x="36360" y="81775"/>
                  </a:lnTo>
                  <a:lnTo>
                    <a:pt x="32829" y="85267"/>
                  </a:lnTo>
                  <a:lnTo>
                    <a:pt x="27774" y="85267"/>
                  </a:lnTo>
                  <a:lnTo>
                    <a:pt x="24244" y="81775"/>
                  </a:lnTo>
                  <a:lnTo>
                    <a:pt x="24244" y="71412"/>
                  </a:lnTo>
                  <a:lnTo>
                    <a:pt x="0" y="71412"/>
                  </a:lnTo>
                  <a:lnTo>
                    <a:pt x="0" y="91516"/>
                  </a:lnTo>
                  <a:lnTo>
                    <a:pt x="13652" y="105067"/>
                  </a:lnTo>
                  <a:lnTo>
                    <a:pt x="46951" y="105067"/>
                  </a:lnTo>
                  <a:lnTo>
                    <a:pt x="60604" y="91516"/>
                  </a:lnTo>
                  <a:lnTo>
                    <a:pt x="60604" y="52679"/>
                  </a:lnTo>
                  <a:close/>
                </a:path>
                <a:path w="594360" h="105410">
                  <a:moveTo>
                    <a:pt x="129641" y="13563"/>
                  </a:moveTo>
                  <a:lnTo>
                    <a:pt x="115976" y="12"/>
                  </a:lnTo>
                  <a:lnTo>
                    <a:pt x="105397" y="12"/>
                  </a:lnTo>
                  <a:lnTo>
                    <a:pt x="105397" y="23304"/>
                  </a:lnTo>
                  <a:lnTo>
                    <a:pt x="105397" y="81775"/>
                  </a:lnTo>
                  <a:lnTo>
                    <a:pt x="101866" y="85280"/>
                  </a:lnTo>
                  <a:lnTo>
                    <a:pt x="96494" y="85280"/>
                  </a:lnTo>
                  <a:lnTo>
                    <a:pt x="92964" y="81775"/>
                  </a:lnTo>
                  <a:lnTo>
                    <a:pt x="92964" y="23304"/>
                  </a:lnTo>
                  <a:lnTo>
                    <a:pt x="96494" y="19799"/>
                  </a:lnTo>
                  <a:lnTo>
                    <a:pt x="101866" y="19799"/>
                  </a:lnTo>
                  <a:lnTo>
                    <a:pt x="105397" y="23304"/>
                  </a:lnTo>
                  <a:lnTo>
                    <a:pt x="105397" y="12"/>
                  </a:lnTo>
                  <a:lnTo>
                    <a:pt x="82384" y="12"/>
                  </a:lnTo>
                  <a:lnTo>
                    <a:pt x="68732" y="13563"/>
                  </a:lnTo>
                  <a:lnTo>
                    <a:pt x="68732" y="91528"/>
                  </a:lnTo>
                  <a:lnTo>
                    <a:pt x="82384" y="105079"/>
                  </a:lnTo>
                  <a:lnTo>
                    <a:pt x="115976" y="105079"/>
                  </a:lnTo>
                  <a:lnTo>
                    <a:pt x="129641" y="91528"/>
                  </a:lnTo>
                  <a:lnTo>
                    <a:pt x="129641" y="85280"/>
                  </a:lnTo>
                  <a:lnTo>
                    <a:pt x="129641" y="19799"/>
                  </a:lnTo>
                  <a:lnTo>
                    <a:pt x="129641" y="13563"/>
                  </a:lnTo>
                  <a:close/>
                </a:path>
                <a:path w="594360" h="105410">
                  <a:moveTo>
                    <a:pt x="198589" y="0"/>
                  </a:moveTo>
                  <a:lnTo>
                    <a:pt x="174345" y="0"/>
                  </a:lnTo>
                  <a:lnTo>
                    <a:pt x="174345" y="81013"/>
                  </a:lnTo>
                  <a:lnTo>
                    <a:pt x="170815" y="84505"/>
                  </a:lnTo>
                  <a:lnTo>
                    <a:pt x="166217" y="84505"/>
                  </a:lnTo>
                  <a:lnTo>
                    <a:pt x="162687" y="81013"/>
                  </a:lnTo>
                  <a:lnTo>
                    <a:pt x="162687" y="0"/>
                  </a:lnTo>
                  <a:lnTo>
                    <a:pt x="138442" y="0"/>
                  </a:lnTo>
                  <a:lnTo>
                    <a:pt x="138442" y="91516"/>
                  </a:lnTo>
                  <a:lnTo>
                    <a:pt x="152095" y="105067"/>
                  </a:lnTo>
                  <a:lnTo>
                    <a:pt x="184924" y="105067"/>
                  </a:lnTo>
                  <a:lnTo>
                    <a:pt x="198589" y="91516"/>
                  </a:lnTo>
                  <a:lnTo>
                    <a:pt x="198589" y="0"/>
                  </a:lnTo>
                  <a:close/>
                </a:path>
                <a:path w="594360" h="105410">
                  <a:moveTo>
                    <a:pt x="264795" y="0"/>
                  </a:moveTo>
                  <a:lnTo>
                    <a:pt x="204965" y="0"/>
                  </a:lnTo>
                  <a:lnTo>
                    <a:pt x="204965" y="22085"/>
                  </a:lnTo>
                  <a:lnTo>
                    <a:pt x="222758" y="22085"/>
                  </a:lnTo>
                  <a:lnTo>
                    <a:pt x="222758" y="105079"/>
                  </a:lnTo>
                  <a:lnTo>
                    <a:pt x="247002" y="105079"/>
                  </a:lnTo>
                  <a:lnTo>
                    <a:pt x="247002" y="22085"/>
                  </a:lnTo>
                  <a:lnTo>
                    <a:pt x="264795" y="22085"/>
                  </a:lnTo>
                  <a:lnTo>
                    <a:pt x="264795" y="0"/>
                  </a:lnTo>
                  <a:close/>
                </a:path>
                <a:path w="594360" h="105410">
                  <a:moveTo>
                    <a:pt x="333641" y="0"/>
                  </a:moveTo>
                  <a:lnTo>
                    <a:pt x="309397" y="0"/>
                  </a:lnTo>
                  <a:lnTo>
                    <a:pt x="309397" y="42024"/>
                  </a:lnTo>
                  <a:lnTo>
                    <a:pt x="295897" y="42024"/>
                  </a:lnTo>
                  <a:lnTo>
                    <a:pt x="295897" y="0"/>
                  </a:lnTo>
                  <a:lnTo>
                    <a:pt x="271653" y="0"/>
                  </a:lnTo>
                  <a:lnTo>
                    <a:pt x="271653" y="105067"/>
                  </a:lnTo>
                  <a:lnTo>
                    <a:pt x="295897" y="105067"/>
                  </a:lnTo>
                  <a:lnTo>
                    <a:pt x="295897" y="66243"/>
                  </a:lnTo>
                  <a:lnTo>
                    <a:pt x="309397" y="66243"/>
                  </a:lnTo>
                  <a:lnTo>
                    <a:pt x="309397" y="105067"/>
                  </a:lnTo>
                  <a:lnTo>
                    <a:pt x="333641" y="105067"/>
                  </a:lnTo>
                  <a:lnTo>
                    <a:pt x="333641" y="0"/>
                  </a:lnTo>
                  <a:close/>
                </a:path>
                <a:path w="594360" h="105410">
                  <a:moveTo>
                    <a:pt x="394601" y="83756"/>
                  </a:moveTo>
                  <a:lnTo>
                    <a:pt x="367906" y="83756"/>
                  </a:lnTo>
                  <a:lnTo>
                    <a:pt x="367906" y="61976"/>
                  </a:lnTo>
                  <a:lnTo>
                    <a:pt x="391528" y="61976"/>
                  </a:lnTo>
                  <a:lnTo>
                    <a:pt x="391528" y="40652"/>
                  </a:lnTo>
                  <a:lnTo>
                    <a:pt x="367906" y="40652"/>
                  </a:lnTo>
                  <a:lnTo>
                    <a:pt x="367906" y="21323"/>
                  </a:lnTo>
                  <a:lnTo>
                    <a:pt x="394296" y="21323"/>
                  </a:lnTo>
                  <a:lnTo>
                    <a:pt x="394296" y="0"/>
                  </a:lnTo>
                  <a:lnTo>
                    <a:pt x="343662" y="0"/>
                  </a:lnTo>
                  <a:lnTo>
                    <a:pt x="343662" y="105067"/>
                  </a:lnTo>
                  <a:lnTo>
                    <a:pt x="394601" y="105067"/>
                  </a:lnTo>
                  <a:lnTo>
                    <a:pt x="394601" y="83756"/>
                  </a:lnTo>
                  <a:close/>
                </a:path>
                <a:path w="594360" h="105410">
                  <a:moveTo>
                    <a:pt x="465632" y="105067"/>
                  </a:moveTo>
                  <a:lnTo>
                    <a:pt x="462546" y="83756"/>
                  </a:lnTo>
                  <a:lnTo>
                    <a:pt x="459714" y="64109"/>
                  </a:lnTo>
                  <a:lnTo>
                    <a:pt x="452666" y="15379"/>
                  </a:lnTo>
                  <a:lnTo>
                    <a:pt x="450443" y="0"/>
                  </a:lnTo>
                  <a:lnTo>
                    <a:pt x="437095" y="0"/>
                  </a:lnTo>
                  <a:lnTo>
                    <a:pt x="437095" y="64109"/>
                  </a:lnTo>
                  <a:lnTo>
                    <a:pt x="426504" y="64109"/>
                  </a:lnTo>
                  <a:lnTo>
                    <a:pt x="431876" y="15379"/>
                  </a:lnTo>
                  <a:lnTo>
                    <a:pt x="437095" y="64109"/>
                  </a:lnTo>
                  <a:lnTo>
                    <a:pt x="437095" y="0"/>
                  </a:lnTo>
                  <a:lnTo>
                    <a:pt x="414388" y="0"/>
                  </a:lnTo>
                  <a:lnTo>
                    <a:pt x="399199" y="105067"/>
                  </a:lnTo>
                  <a:lnTo>
                    <a:pt x="422059" y="105067"/>
                  </a:lnTo>
                  <a:lnTo>
                    <a:pt x="424357" y="83756"/>
                  </a:lnTo>
                  <a:lnTo>
                    <a:pt x="439242" y="83756"/>
                  </a:lnTo>
                  <a:lnTo>
                    <a:pt x="441540" y="105067"/>
                  </a:lnTo>
                  <a:lnTo>
                    <a:pt x="465632" y="105067"/>
                  </a:lnTo>
                  <a:close/>
                </a:path>
                <a:path w="594360" h="105410">
                  <a:moveTo>
                    <a:pt x="529755" y="52679"/>
                  </a:moveTo>
                  <a:lnTo>
                    <a:pt x="518401" y="41414"/>
                  </a:lnTo>
                  <a:lnTo>
                    <a:pt x="496608" y="41414"/>
                  </a:lnTo>
                  <a:lnTo>
                    <a:pt x="493852" y="38671"/>
                  </a:lnTo>
                  <a:lnTo>
                    <a:pt x="493852" y="23291"/>
                  </a:lnTo>
                  <a:lnTo>
                    <a:pt x="497382" y="19799"/>
                  </a:lnTo>
                  <a:lnTo>
                    <a:pt x="501827" y="19799"/>
                  </a:lnTo>
                  <a:lnTo>
                    <a:pt x="505358" y="23291"/>
                  </a:lnTo>
                  <a:lnTo>
                    <a:pt x="505358" y="33655"/>
                  </a:lnTo>
                  <a:lnTo>
                    <a:pt x="529602" y="33655"/>
                  </a:lnTo>
                  <a:lnTo>
                    <a:pt x="529602" y="13550"/>
                  </a:lnTo>
                  <a:lnTo>
                    <a:pt x="515950" y="0"/>
                  </a:lnTo>
                  <a:lnTo>
                    <a:pt x="483260" y="0"/>
                  </a:lnTo>
                  <a:lnTo>
                    <a:pt x="469607" y="13550"/>
                  </a:lnTo>
                  <a:lnTo>
                    <a:pt x="469607" y="51930"/>
                  </a:lnTo>
                  <a:lnTo>
                    <a:pt x="480961" y="63195"/>
                  </a:lnTo>
                  <a:lnTo>
                    <a:pt x="502754" y="63195"/>
                  </a:lnTo>
                  <a:lnTo>
                    <a:pt x="505510" y="65938"/>
                  </a:lnTo>
                  <a:lnTo>
                    <a:pt x="505510" y="81775"/>
                  </a:lnTo>
                  <a:lnTo>
                    <a:pt x="501980" y="85267"/>
                  </a:lnTo>
                  <a:lnTo>
                    <a:pt x="496925" y="85267"/>
                  </a:lnTo>
                  <a:lnTo>
                    <a:pt x="493395" y="81775"/>
                  </a:lnTo>
                  <a:lnTo>
                    <a:pt x="493395" y="71412"/>
                  </a:lnTo>
                  <a:lnTo>
                    <a:pt x="469150" y="71412"/>
                  </a:lnTo>
                  <a:lnTo>
                    <a:pt x="469150" y="91516"/>
                  </a:lnTo>
                  <a:lnTo>
                    <a:pt x="482803" y="105067"/>
                  </a:lnTo>
                  <a:lnTo>
                    <a:pt x="516102" y="105067"/>
                  </a:lnTo>
                  <a:lnTo>
                    <a:pt x="529755" y="91516"/>
                  </a:lnTo>
                  <a:lnTo>
                    <a:pt x="529755" y="52679"/>
                  </a:lnTo>
                  <a:close/>
                </a:path>
                <a:path w="594360" h="105410">
                  <a:moveTo>
                    <a:pt x="594360" y="0"/>
                  </a:moveTo>
                  <a:lnTo>
                    <a:pt x="534530" y="0"/>
                  </a:lnTo>
                  <a:lnTo>
                    <a:pt x="534530" y="22085"/>
                  </a:lnTo>
                  <a:lnTo>
                    <a:pt x="552323" y="22085"/>
                  </a:lnTo>
                  <a:lnTo>
                    <a:pt x="552323" y="105079"/>
                  </a:lnTo>
                  <a:lnTo>
                    <a:pt x="576567" y="105079"/>
                  </a:lnTo>
                  <a:lnTo>
                    <a:pt x="576567" y="22085"/>
                  </a:lnTo>
                  <a:lnTo>
                    <a:pt x="594360" y="22085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6172" name="Image 490">
              <a:extLst>
                <a:ext uri="{FF2B5EF4-FFF2-40B4-BE49-F238E27FC236}">
                  <a16:creationId xmlns:a16="http://schemas.microsoft.com/office/drawing/2014/main" id="{9A864818-C1E4-E330-25EC-1EDEC0EEC08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03840" y="765821"/>
              <a:ext cx="228879" cy="67271"/>
            </a:xfrm>
            <a:prstGeom prst="rect">
              <a:avLst/>
            </a:prstGeom>
          </p:spPr>
        </p:pic>
        <p:sp>
          <p:nvSpPr>
            <p:cNvPr id="6173" name="Graphic 491">
              <a:extLst>
                <a:ext uri="{FF2B5EF4-FFF2-40B4-BE49-F238E27FC236}">
                  <a16:creationId xmlns:a16="http://schemas.microsoft.com/office/drawing/2014/main" id="{2793D3DB-693C-255D-6151-572050C4A769}"/>
                </a:ext>
              </a:extLst>
            </p:cNvPr>
            <p:cNvSpPr/>
            <p:nvPr/>
          </p:nvSpPr>
          <p:spPr>
            <a:xfrm>
              <a:off x="1287371" y="678937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68" y="443166"/>
                  </a:moveTo>
                  <a:lnTo>
                    <a:pt x="411187" y="443166"/>
                  </a:lnTo>
                  <a:lnTo>
                    <a:pt x="411187" y="445947"/>
                  </a:lnTo>
                  <a:lnTo>
                    <a:pt x="414185" y="445947"/>
                  </a:lnTo>
                  <a:lnTo>
                    <a:pt x="414185" y="457022"/>
                  </a:lnTo>
                  <a:lnTo>
                    <a:pt x="417271" y="457022"/>
                  </a:lnTo>
                  <a:lnTo>
                    <a:pt x="417271" y="445947"/>
                  </a:lnTo>
                  <a:lnTo>
                    <a:pt x="420268" y="445947"/>
                  </a:lnTo>
                  <a:lnTo>
                    <a:pt x="420268" y="443166"/>
                  </a:lnTo>
                  <a:close/>
                </a:path>
                <a:path w="462280" h="457834">
                  <a:moveTo>
                    <a:pt x="436918" y="457022"/>
                  </a:moveTo>
                  <a:lnTo>
                    <a:pt x="435711" y="449402"/>
                  </a:lnTo>
                  <a:lnTo>
                    <a:pt x="434695" y="442912"/>
                  </a:lnTo>
                  <a:lnTo>
                    <a:pt x="432435" y="442912"/>
                  </a:lnTo>
                  <a:lnTo>
                    <a:pt x="428866" y="451332"/>
                  </a:lnTo>
                  <a:lnTo>
                    <a:pt x="428078" y="449402"/>
                  </a:lnTo>
                  <a:lnTo>
                    <a:pt x="425475" y="442912"/>
                  </a:lnTo>
                  <a:lnTo>
                    <a:pt x="423214" y="442912"/>
                  </a:lnTo>
                  <a:lnTo>
                    <a:pt x="420738" y="457022"/>
                  </a:lnTo>
                  <a:lnTo>
                    <a:pt x="423837" y="457022"/>
                  </a:lnTo>
                  <a:lnTo>
                    <a:pt x="425043" y="449402"/>
                  </a:lnTo>
                  <a:lnTo>
                    <a:pt x="428244" y="457200"/>
                  </a:lnTo>
                  <a:lnTo>
                    <a:pt x="429488" y="457200"/>
                  </a:lnTo>
                  <a:lnTo>
                    <a:pt x="431952" y="451332"/>
                  </a:lnTo>
                  <a:lnTo>
                    <a:pt x="432765" y="449402"/>
                  </a:lnTo>
                  <a:lnTo>
                    <a:pt x="433819" y="457022"/>
                  </a:lnTo>
                  <a:lnTo>
                    <a:pt x="436918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806"/>
                  </a:lnTo>
                  <a:lnTo>
                    <a:pt x="118630" y="243497"/>
                  </a:lnTo>
                  <a:lnTo>
                    <a:pt x="131191" y="229527"/>
                  </a:lnTo>
                  <a:lnTo>
                    <a:pt x="160985" y="209181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411" y="196443"/>
                  </a:lnTo>
                  <a:lnTo>
                    <a:pt x="301180" y="209194"/>
                  </a:lnTo>
                  <a:lnTo>
                    <a:pt x="330987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71" y="192036"/>
                  </a:lnTo>
                  <a:lnTo>
                    <a:pt x="323672" y="177520"/>
                  </a:lnTo>
                  <a:lnTo>
                    <a:pt x="279247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404" y="177558"/>
                  </a:lnTo>
                  <a:lnTo>
                    <a:pt x="99783" y="205905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71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101" y="418757"/>
                  </a:lnTo>
                  <a:lnTo>
                    <a:pt x="426097" y="279857"/>
                  </a:lnTo>
                  <a:lnTo>
                    <a:pt x="431876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6174" name="Image 492">
              <a:extLst>
                <a:ext uri="{FF2B5EF4-FFF2-40B4-BE49-F238E27FC236}">
                  <a16:creationId xmlns:a16="http://schemas.microsoft.com/office/drawing/2014/main" id="{4E7439AB-48AF-9911-B668-F6CA40F00CF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3988" y="460689"/>
              <a:ext cx="182876" cy="114833"/>
            </a:xfrm>
            <a:prstGeom prst="rect">
              <a:avLst/>
            </a:prstGeom>
          </p:spPr>
        </p:pic>
      </p:grpSp>
      <p:sp>
        <p:nvSpPr>
          <p:cNvPr id="6175" name="Rectangle 61">
            <a:extLst>
              <a:ext uri="{FF2B5EF4-FFF2-40B4-BE49-F238E27FC236}">
                <a16:creationId xmlns:a16="http://schemas.microsoft.com/office/drawing/2014/main" id="{29E1EAD7-B90F-781E-88F4-45E5D18EB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335" y="1149801"/>
            <a:ext cx="9792430" cy="35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76" name="Rectangle 62">
            <a:extLst>
              <a:ext uri="{FF2B5EF4-FFF2-40B4-BE49-F238E27FC236}">
                <a16:creationId xmlns:a16="http://schemas.microsoft.com/office/drawing/2014/main" id="{3D496792-0A1C-1B89-847C-23A00D438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9292" y="1490920"/>
            <a:ext cx="979243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r>
              <a:rPr kumimoji="0" lang="ca-ES" altLang="en-US" sz="2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Southeast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43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D96E-65F6-AD94-4653-CEC6E32B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MLB Classic T-Shirts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458D3-91FD-A993-E51C-9A797DDE9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  <a:p>
            <a:endParaRPr lang="en-US" dirty="0"/>
          </a:p>
        </p:txBody>
      </p:sp>
      <p:pic>
        <p:nvPicPr>
          <p:cNvPr id="7191" name="Image 504">
            <a:extLst>
              <a:ext uri="{FF2B5EF4-FFF2-40B4-BE49-F238E27FC236}">
                <a16:creationId xmlns:a16="http://schemas.microsoft.com/office/drawing/2014/main" id="{D4086CE6-0FD5-F328-866C-B4C06948AAB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09" y="2297404"/>
            <a:ext cx="3678508" cy="72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94070B6-FACE-6D40-DA7E-6046154BA97D}"/>
              </a:ext>
            </a:extLst>
          </p:cNvPr>
          <p:cNvGrpSpPr>
            <a:grpSpLocks/>
          </p:cNvGrpSpPr>
          <p:nvPr/>
        </p:nvGrpSpPr>
        <p:grpSpPr>
          <a:xfrm>
            <a:off x="952639" y="3207662"/>
            <a:ext cx="2559188" cy="2782322"/>
            <a:chOff x="0" y="0"/>
            <a:chExt cx="3037205" cy="3150235"/>
          </a:xfrm>
        </p:grpSpPr>
        <p:sp>
          <p:nvSpPr>
            <p:cNvPr id="5" name="Graphic 506">
              <a:extLst>
                <a:ext uri="{FF2B5EF4-FFF2-40B4-BE49-F238E27FC236}">
                  <a16:creationId xmlns:a16="http://schemas.microsoft.com/office/drawing/2014/main" id="{A70FD773-829D-6C04-F2E7-F598EF3FBB03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46242D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Graphic 507">
              <a:extLst>
                <a:ext uri="{FF2B5EF4-FFF2-40B4-BE49-F238E27FC236}">
                  <a16:creationId xmlns:a16="http://schemas.microsoft.com/office/drawing/2014/main" id="{5D3F84E5-72BF-9FD0-F3D6-40DC902A8415}"/>
                </a:ext>
              </a:extLst>
            </p:cNvPr>
            <p:cNvSpPr/>
            <p:nvPr/>
          </p:nvSpPr>
          <p:spPr>
            <a:xfrm>
              <a:off x="1184211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508">
              <a:extLst>
                <a:ext uri="{FF2B5EF4-FFF2-40B4-BE49-F238E27FC236}">
                  <a16:creationId xmlns:a16="http://schemas.microsoft.com/office/drawing/2014/main" id="{72194C64-87FE-FE88-E958-F37F3A14C6DA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Graphic 509">
              <a:extLst>
                <a:ext uri="{FF2B5EF4-FFF2-40B4-BE49-F238E27FC236}">
                  <a16:creationId xmlns:a16="http://schemas.microsoft.com/office/drawing/2014/main" id="{C1530FF7-04C0-412D-882F-3B2EBF5203B8}"/>
                </a:ext>
              </a:extLst>
            </p:cNvPr>
            <p:cNvSpPr/>
            <p:nvPr/>
          </p:nvSpPr>
          <p:spPr>
            <a:xfrm>
              <a:off x="1099903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Graphic 510">
              <a:extLst>
                <a:ext uri="{FF2B5EF4-FFF2-40B4-BE49-F238E27FC236}">
                  <a16:creationId xmlns:a16="http://schemas.microsoft.com/office/drawing/2014/main" id="{8AA343B2-42F9-232F-A0E4-0B177EC14FAC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Graphic 511">
              <a:extLst>
                <a:ext uri="{FF2B5EF4-FFF2-40B4-BE49-F238E27FC236}">
                  <a16:creationId xmlns:a16="http://schemas.microsoft.com/office/drawing/2014/main" id="{F8875736-17EA-9EC3-3354-9E9085374E6A}"/>
                </a:ext>
              </a:extLst>
            </p:cNvPr>
            <p:cNvSpPr/>
            <p:nvPr/>
          </p:nvSpPr>
          <p:spPr>
            <a:xfrm>
              <a:off x="674118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Graphic 512">
              <a:extLst>
                <a:ext uri="{FF2B5EF4-FFF2-40B4-BE49-F238E27FC236}">
                  <a16:creationId xmlns:a16="http://schemas.microsoft.com/office/drawing/2014/main" id="{5B731574-1447-33FD-1ADD-2A8570CA4BFA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Graphic 513">
              <a:extLst>
                <a:ext uri="{FF2B5EF4-FFF2-40B4-BE49-F238E27FC236}">
                  <a16:creationId xmlns:a16="http://schemas.microsoft.com/office/drawing/2014/main" id="{9C9861D5-9026-DB3B-7857-30E74118431B}"/>
                </a:ext>
              </a:extLst>
            </p:cNvPr>
            <p:cNvSpPr/>
            <p:nvPr/>
          </p:nvSpPr>
          <p:spPr>
            <a:xfrm>
              <a:off x="717823" y="2908611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80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99" y="19621"/>
                  </a:moveTo>
                  <a:lnTo>
                    <a:pt x="31076" y="17208"/>
                  </a:lnTo>
                  <a:lnTo>
                    <a:pt x="26365" y="14947"/>
                  </a:lnTo>
                  <a:lnTo>
                    <a:pt x="21818" y="12395"/>
                  </a:lnTo>
                  <a:lnTo>
                    <a:pt x="20828" y="14198"/>
                  </a:lnTo>
                  <a:lnTo>
                    <a:pt x="25400" y="16764"/>
                  </a:lnTo>
                  <a:lnTo>
                    <a:pt x="30124" y="19024"/>
                  </a:lnTo>
                  <a:lnTo>
                    <a:pt x="34772" y="21450"/>
                  </a:lnTo>
                  <a:lnTo>
                    <a:pt x="35699" y="19621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44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15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95" y="48374"/>
                  </a:moveTo>
                  <a:lnTo>
                    <a:pt x="97155" y="46697"/>
                  </a:lnTo>
                  <a:lnTo>
                    <a:pt x="92341" y="44665"/>
                  </a:lnTo>
                  <a:lnTo>
                    <a:pt x="87515" y="42684"/>
                  </a:lnTo>
                  <a:lnTo>
                    <a:pt x="86753" y="44589"/>
                  </a:lnTo>
                  <a:lnTo>
                    <a:pt x="91592" y="46570"/>
                  </a:lnTo>
                  <a:lnTo>
                    <a:pt x="96418" y="48602"/>
                  </a:lnTo>
                  <a:lnTo>
                    <a:pt x="101371" y="50292"/>
                  </a:lnTo>
                  <a:lnTo>
                    <a:pt x="102095" y="48374"/>
                  </a:lnTo>
                  <a:close/>
                </a:path>
                <a:path w="720090" h="147955">
                  <a:moveTo>
                    <a:pt x="124802" y="56565"/>
                  </a:moveTo>
                  <a:lnTo>
                    <a:pt x="110083" y="51257"/>
                  </a:lnTo>
                  <a:lnTo>
                    <a:pt x="109372" y="53174"/>
                  </a:lnTo>
                  <a:lnTo>
                    <a:pt x="124129" y="58496"/>
                  </a:lnTo>
                  <a:lnTo>
                    <a:pt x="124802" y="56565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12"/>
                  </a:moveTo>
                  <a:lnTo>
                    <a:pt x="155803" y="66713"/>
                  </a:lnTo>
                  <a:lnTo>
                    <a:pt x="155194" y="68668"/>
                  </a:lnTo>
                  <a:lnTo>
                    <a:pt x="170154" y="73380"/>
                  </a:lnTo>
                  <a:lnTo>
                    <a:pt x="170751" y="71412"/>
                  </a:lnTo>
                  <a:close/>
                </a:path>
                <a:path w="720090" h="147955">
                  <a:moveTo>
                    <a:pt x="193979" y="77990"/>
                  </a:moveTo>
                  <a:lnTo>
                    <a:pt x="178866" y="73888"/>
                  </a:lnTo>
                  <a:lnTo>
                    <a:pt x="178295" y="75857"/>
                  </a:lnTo>
                  <a:lnTo>
                    <a:pt x="193433" y="79959"/>
                  </a:lnTo>
                  <a:lnTo>
                    <a:pt x="193979" y="77990"/>
                  </a:lnTo>
                  <a:close/>
                </a:path>
                <a:path w="720090" h="147955">
                  <a:moveTo>
                    <a:pt x="217297" y="84302"/>
                  </a:moveTo>
                  <a:lnTo>
                    <a:pt x="202171" y="80200"/>
                  </a:lnTo>
                  <a:lnTo>
                    <a:pt x="201637" y="82181"/>
                  </a:lnTo>
                  <a:lnTo>
                    <a:pt x="216776" y="86283"/>
                  </a:lnTo>
                  <a:lnTo>
                    <a:pt x="217297" y="84302"/>
                  </a:lnTo>
                  <a:close/>
                </a:path>
                <a:path w="720090" h="147955">
                  <a:moveTo>
                    <a:pt x="240728" y="90093"/>
                  </a:moveTo>
                  <a:lnTo>
                    <a:pt x="225475" y="86525"/>
                  </a:lnTo>
                  <a:lnTo>
                    <a:pt x="224980" y="88506"/>
                  </a:lnTo>
                  <a:lnTo>
                    <a:pt x="240245" y="92087"/>
                  </a:lnTo>
                  <a:lnTo>
                    <a:pt x="240728" y="90093"/>
                  </a:lnTo>
                  <a:close/>
                </a:path>
                <a:path w="720090" h="147955">
                  <a:moveTo>
                    <a:pt x="264274" y="95504"/>
                  </a:moveTo>
                  <a:lnTo>
                    <a:pt x="249008" y="91998"/>
                  </a:lnTo>
                  <a:lnTo>
                    <a:pt x="248539" y="93992"/>
                  </a:lnTo>
                  <a:lnTo>
                    <a:pt x="263829" y="97497"/>
                  </a:lnTo>
                  <a:lnTo>
                    <a:pt x="264274" y="95504"/>
                  </a:lnTo>
                  <a:close/>
                </a:path>
                <a:path w="720090" h="147955">
                  <a:moveTo>
                    <a:pt x="287832" y="100799"/>
                  </a:moveTo>
                  <a:lnTo>
                    <a:pt x="282702" y="99834"/>
                  </a:lnTo>
                  <a:lnTo>
                    <a:pt x="277647" y="98526"/>
                  </a:lnTo>
                  <a:lnTo>
                    <a:pt x="272542" y="97396"/>
                  </a:lnTo>
                  <a:lnTo>
                    <a:pt x="272110" y="99402"/>
                  </a:lnTo>
                  <a:lnTo>
                    <a:pt x="277215" y="100520"/>
                  </a:lnTo>
                  <a:lnTo>
                    <a:pt x="282282" y="101841"/>
                  </a:lnTo>
                  <a:lnTo>
                    <a:pt x="287413" y="102806"/>
                  </a:lnTo>
                  <a:lnTo>
                    <a:pt x="287832" y="100799"/>
                  </a:lnTo>
                  <a:close/>
                </a:path>
                <a:path w="720090" h="147955">
                  <a:moveTo>
                    <a:pt x="311556" y="105308"/>
                  </a:moveTo>
                  <a:lnTo>
                    <a:pt x="296164" y="102387"/>
                  </a:lnTo>
                  <a:lnTo>
                    <a:pt x="295757" y="104394"/>
                  </a:lnTo>
                  <a:lnTo>
                    <a:pt x="311162" y="107315"/>
                  </a:lnTo>
                  <a:lnTo>
                    <a:pt x="311556" y="105308"/>
                  </a:lnTo>
                  <a:close/>
                </a:path>
                <a:path w="720090" h="147955">
                  <a:moveTo>
                    <a:pt x="335292" y="109804"/>
                  </a:moveTo>
                  <a:lnTo>
                    <a:pt x="319900" y="106883"/>
                  </a:lnTo>
                  <a:lnTo>
                    <a:pt x="319519" y="108902"/>
                  </a:lnTo>
                  <a:lnTo>
                    <a:pt x="334924" y="111823"/>
                  </a:lnTo>
                  <a:lnTo>
                    <a:pt x="335292" y="109804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52"/>
                  </a:lnTo>
                  <a:lnTo>
                    <a:pt x="353555" y="115265"/>
                  </a:lnTo>
                  <a:lnTo>
                    <a:pt x="358724" y="116014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59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31" y="121259"/>
                  </a:moveTo>
                  <a:lnTo>
                    <a:pt x="391350" y="118897"/>
                  </a:lnTo>
                  <a:lnTo>
                    <a:pt x="391045" y="120929"/>
                  </a:lnTo>
                  <a:lnTo>
                    <a:pt x="406552" y="123291"/>
                  </a:lnTo>
                  <a:lnTo>
                    <a:pt x="406831" y="121259"/>
                  </a:lnTo>
                  <a:close/>
                </a:path>
                <a:path w="720090" h="147955">
                  <a:moveTo>
                    <a:pt x="430745" y="124625"/>
                  </a:moveTo>
                  <a:lnTo>
                    <a:pt x="425551" y="124091"/>
                  </a:lnTo>
                  <a:lnTo>
                    <a:pt x="420382" y="123342"/>
                  </a:lnTo>
                  <a:lnTo>
                    <a:pt x="415226" y="122516"/>
                  </a:lnTo>
                  <a:lnTo>
                    <a:pt x="414947" y="124548"/>
                  </a:lnTo>
                  <a:lnTo>
                    <a:pt x="420103" y="125374"/>
                  </a:lnTo>
                  <a:lnTo>
                    <a:pt x="425284" y="126123"/>
                  </a:lnTo>
                  <a:lnTo>
                    <a:pt x="430479" y="126657"/>
                  </a:lnTo>
                  <a:lnTo>
                    <a:pt x="430745" y="124625"/>
                  </a:lnTo>
                  <a:close/>
                </a:path>
                <a:path w="720090" h="147955">
                  <a:moveTo>
                    <a:pt x="454748" y="127381"/>
                  </a:moveTo>
                  <a:lnTo>
                    <a:pt x="439178" y="125590"/>
                  </a:lnTo>
                  <a:lnTo>
                    <a:pt x="438924" y="127622"/>
                  </a:lnTo>
                  <a:lnTo>
                    <a:pt x="454494" y="129425"/>
                  </a:lnTo>
                  <a:lnTo>
                    <a:pt x="454748" y="127381"/>
                  </a:lnTo>
                  <a:close/>
                </a:path>
                <a:path w="720090" h="147955">
                  <a:moveTo>
                    <a:pt x="478739" y="130162"/>
                  </a:moveTo>
                  <a:lnTo>
                    <a:pt x="463181" y="128371"/>
                  </a:lnTo>
                  <a:lnTo>
                    <a:pt x="462940" y="130403"/>
                  </a:lnTo>
                  <a:lnTo>
                    <a:pt x="478523" y="132207"/>
                  </a:lnTo>
                  <a:lnTo>
                    <a:pt x="478739" y="130162"/>
                  </a:lnTo>
                  <a:close/>
                </a:path>
                <a:path w="720090" h="147955">
                  <a:moveTo>
                    <a:pt x="502729" y="132930"/>
                  </a:moveTo>
                  <a:lnTo>
                    <a:pt x="487172" y="131127"/>
                  </a:lnTo>
                  <a:lnTo>
                    <a:pt x="486956" y="133172"/>
                  </a:lnTo>
                  <a:lnTo>
                    <a:pt x="502539" y="134975"/>
                  </a:lnTo>
                  <a:lnTo>
                    <a:pt x="502729" y="132930"/>
                  </a:lnTo>
                  <a:close/>
                </a:path>
                <a:path w="720090" h="147955">
                  <a:moveTo>
                    <a:pt x="526808" y="134950"/>
                  </a:moveTo>
                  <a:lnTo>
                    <a:pt x="511187" y="133692"/>
                  </a:lnTo>
                  <a:lnTo>
                    <a:pt x="510997" y="135737"/>
                  </a:lnTo>
                  <a:lnTo>
                    <a:pt x="526630" y="136994"/>
                  </a:lnTo>
                  <a:lnTo>
                    <a:pt x="526808" y="134950"/>
                  </a:lnTo>
                  <a:close/>
                </a:path>
                <a:path w="720090" h="147955">
                  <a:moveTo>
                    <a:pt x="550887" y="136893"/>
                  </a:moveTo>
                  <a:lnTo>
                    <a:pt x="535266" y="135636"/>
                  </a:lnTo>
                  <a:lnTo>
                    <a:pt x="535089" y="137680"/>
                  </a:lnTo>
                  <a:lnTo>
                    <a:pt x="550722" y="138938"/>
                  </a:lnTo>
                  <a:lnTo>
                    <a:pt x="550887" y="136893"/>
                  </a:lnTo>
                  <a:close/>
                </a:path>
                <a:path w="720090" h="147955">
                  <a:moveTo>
                    <a:pt x="574954" y="138836"/>
                  </a:moveTo>
                  <a:lnTo>
                    <a:pt x="559333" y="137579"/>
                  </a:lnTo>
                  <a:lnTo>
                    <a:pt x="559181" y="139623"/>
                  </a:lnTo>
                  <a:lnTo>
                    <a:pt x="574814" y="140881"/>
                  </a:lnTo>
                  <a:lnTo>
                    <a:pt x="574954" y="138836"/>
                  </a:lnTo>
                  <a:close/>
                </a:path>
                <a:path w="720090" h="147955">
                  <a:moveTo>
                    <a:pt x="599046" y="140652"/>
                  </a:moveTo>
                  <a:lnTo>
                    <a:pt x="593826" y="140487"/>
                  </a:lnTo>
                  <a:lnTo>
                    <a:pt x="588632" y="139903"/>
                  </a:lnTo>
                  <a:lnTo>
                    <a:pt x="583425" y="139534"/>
                  </a:lnTo>
                  <a:lnTo>
                    <a:pt x="583285" y="141579"/>
                  </a:lnTo>
                  <a:lnTo>
                    <a:pt x="588492" y="141947"/>
                  </a:lnTo>
                  <a:lnTo>
                    <a:pt x="593699" y="142532"/>
                  </a:lnTo>
                  <a:lnTo>
                    <a:pt x="598919" y="142697"/>
                  </a:lnTo>
                  <a:lnTo>
                    <a:pt x="599046" y="140652"/>
                  </a:lnTo>
                  <a:close/>
                </a:path>
                <a:path w="720090" h="147955">
                  <a:moveTo>
                    <a:pt x="623176" y="141782"/>
                  </a:moveTo>
                  <a:lnTo>
                    <a:pt x="607529" y="141046"/>
                  </a:lnTo>
                  <a:lnTo>
                    <a:pt x="607402" y="143090"/>
                  </a:lnTo>
                  <a:lnTo>
                    <a:pt x="623062" y="143827"/>
                  </a:lnTo>
                  <a:lnTo>
                    <a:pt x="623176" y="141782"/>
                  </a:lnTo>
                  <a:close/>
                </a:path>
                <a:path w="720090" h="147955">
                  <a:moveTo>
                    <a:pt x="647306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83"/>
                  </a:lnTo>
                  <a:lnTo>
                    <a:pt x="647306" y="142925"/>
                  </a:lnTo>
                  <a:close/>
                </a:path>
                <a:path w="720090" h="147955">
                  <a:moveTo>
                    <a:pt x="671436" y="144068"/>
                  </a:moveTo>
                  <a:lnTo>
                    <a:pt x="655789" y="143319"/>
                  </a:lnTo>
                  <a:lnTo>
                    <a:pt x="655701" y="145376"/>
                  </a:lnTo>
                  <a:lnTo>
                    <a:pt x="671360" y="146113"/>
                  </a:lnTo>
                  <a:lnTo>
                    <a:pt x="671436" y="144068"/>
                  </a:lnTo>
                  <a:close/>
                </a:path>
                <a:path w="720090" h="147955">
                  <a:moveTo>
                    <a:pt x="695566" y="145135"/>
                  </a:moveTo>
                  <a:lnTo>
                    <a:pt x="679919" y="144475"/>
                  </a:lnTo>
                  <a:lnTo>
                    <a:pt x="679843" y="146519"/>
                  </a:lnTo>
                  <a:lnTo>
                    <a:pt x="695502" y="147180"/>
                  </a:lnTo>
                  <a:lnTo>
                    <a:pt x="695566" y="145135"/>
                  </a:lnTo>
                  <a:close/>
                </a:path>
                <a:path w="720090" h="147955">
                  <a:moveTo>
                    <a:pt x="719721" y="145516"/>
                  </a:moveTo>
                  <a:lnTo>
                    <a:pt x="704062" y="145275"/>
                  </a:lnTo>
                  <a:lnTo>
                    <a:pt x="703999" y="147320"/>
                  </a:lnTo>
                  <a:lnTo>
                    <a:pt x="719670" y="147561"/>
                  </a:lnTo>
                  <a:lnTo>
                    <a:pt x="719721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Graphic 514">
              <a:extLst>
                <a:ext uri="{FF2B5EF4-FFF2-40B4-BE49-F238E27FC236}">
                  <a16:creationId xmlns:a16="http://schemas.microsoft.com/office/drawing/2014/main" id="{0CC63B60-D26C-6545-BB22-FADEEABA9335}"/>
                </a:ext>
              </a:extLst>
            </p:cNvPr>
            <p:cNvSpPr/>
            <p:nvPr/>
          </p:nvSpPr>
          <p:spPr>
            <a:xfrm>
              <a:off x="1445995" y="3055448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6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Graphic 515">
              <a:extLst>
                <a:ext uri="{FF2B5EF4-FFF2-40B4-BE49-F238E27FC236}">
                  <a16:creationId xmlns:a16="http://schemas.microsoft.com/office/drawing/2014/main" id="{DF8EA7E4-5723-9CD1-DBF3-5893608B3E4D}"/>
                </a:ext>
              </a:extLst>
            </p:cNvPr>
            <p:cNvSpPr/>
            <p:nvPr/>
          </p:nvSpPr>
          <p:spPr>
            <a:xfrm>
              <a:off x="1639259" y="2913171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15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68"/>
                  </a:moveTo>
                  <a:lnTo>
                    <a:pt x="39776" y="138023"/>
                  </a:lnTo>
                  <a:lnTo>
                    <a:pt x="24130" y="138760"/>
                  </a:lnTo>
                  <a:lnTo>
                    <a:pt x="24218" y="140817"/>
                  </a:lnTo>
                  <a:lnTo>
                    <a:pt x="39878" y="140068"/>
                  </a:lnTo>
                  <a:close/>
                </a:path>
                <a:path w="673100" h="142240">
                  <a:moveTo>
                    <a:pt x="64020" y="138938"/>
                  </a:moveTo>
                  <a:lnTo>
                    <a:pt x="63906" y="136893"/>
                  </a:lnTo>
                  <a:lnTo>
                    <a:pt x="48260" y="137629"/>
                  </a:lnTo>
                  <a:lnTo>
                    <a:pt x="48361" y="139674"/>
                  </a:lnTo>
                  <a:lnTo>
                    <a:pt x="64020" y="138938"/>
                  </a:lnTo>
                  <a:close/>
                </a:path>
                <a:path w="673100" h="142240">
                  <a:moveTo>
                    <a:pt x="88176" y="137693"/>
                  </a:moveTo>
                  <a:lnTo>
                    <a:pt x="88036" y="135648"/>
                  </a:lnTo>
                  <a:lnTo>
                    <a:pt x="82829" y="136093"/>
                  </a:lnTo>
                  <a:lnTo>
                    <a:pt x="77609" y="136194"/>
                  </a:lnTo>
                  <a:lnTo>
                    <a:pt x="72390" y="136486"/>
                  </a:lnTo>
                  <a:lnTo>
                    <a:pt x="72517" y="138531"/>
                  </a:lnTo>
                  <a:lnTo>
                    <a:pt x="77736" y="138239"/>
                  </a:lnTo>
                  <a:lnTo>
                    <a:pt x="82969" y="138137"/>
                  </a:lnTo>
                  <a:lnTo>
                    <a:pt x="88176" y="137693"/>
                  </a:lnTo>
                  <a:close/>
                </a:path>
                <a:path w="673100" h="142240">
                  <a:moveTo>
                    <a:pt x="112268" y="135750"/>
                  </a:moveTo>
                  <a:lnTo>
                    <a:pt x="112115" y="133718"/>
                  </a:lnTo>
                  <a:lnTo>
                    <a:pt x="96494" y="134975"/>
                  </a:lnTo>
                  <a:lnTo>
                    <a:pt x="96634" y="137020"/>
                  </a:lnTo>
                  <a:lnTo>
                    <a:pt x="112268" y="135750"/>
                  </a:lnTo>
                  <a:close/>
                </a:path>
                <a:path w="673100" h="142240">
                  <a:moveTo>
                    <a:pt x="136359" y="133807"/>
                  </a:moveTo>
                  <a:lnTo>
                    <a:pt x="136182" y="131762"/>
                  </a:lnTo>
                  <a:lnTo>
                    <a:pt x="120573" y="133019"/>
                  </a:lnTo>
                  <a:lnTo>
                    <a:pt x="120726" y="135064"/>
                  </a:lnTo>
                  <a:lnTo>
                    <a:pt x="136359" y="133807"/>
                  </a:lnTo>
                  <a:close/>
                </a:path>
                <a:path w="673100" h="142240">
                  <a:moveTo>
                    <a:pt x="160451" y="131851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51" y="131851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46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34" y="126809"/>
                  </a:moveTo>
                  <a:lnTo>
                    <a:pt x="208305" y="124777"/>
                  </a:lnTo>
                  <a:lnTo>
                    <a:pt x="192747" y="126568"/>
                  </a:lnTo>
                  <a:lnTo>
                    <a:pt x="192963" y="128612"/>
                  </a:lnTo>
                  <a:lnTo>
                    <a:pt x="208534" y="126809"/>
                  </a:lnTo>
                  <a:close/>
                </a:path>
                <a:path w="673100" h="142240">
                  <a:moveTo>
                    <a:pt x="232562" y="124040"/>
                  </a:moveTo>
                  <a:lnTo>
                    <a:pt x="232308" y="122008"/>
                  </a:lnTo>
                  <a:lnTo>
                    <a:pt x="216738" y="123812"/>
                  </a:lnTo>
                  <a:lnTo>
                    <a:pt x="216979" y="125844"/>
                  </a:lnTo>
                  <a:lnTo>
                    <a:pt x="232562" y="124040"/>
                  </a:lnTo>
                  <a:close/>
                </a:path>
                <a:path w="673100" h="142240">
                  <a:moveTo>
                    <a:pt x="256565" y="121259"/>
                  </a:moveTo>
                  <a:lnTo>
                    <a:pt x="256298" y="119240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65" y="121259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4020"/>
                  </a:moveTo>
                  <a:lnTo>
                    <a:pt x="304063" y="111988"/>
                  </a:lnTo>
                  <a:lnTo>
                    <a:pt x="288569" y="114338"/>
                  </a:lnTo>
                  <a:lnTo>
                    <a:pt x="288874" y="116370"/>
                  </a:lnTo>
                  <a:lnTo>
                    <a:pt x="304380" y="114020"/>
                  </a:lnTo>
                  <a:close/>
                </a:path>
                <a:path w="673100" h="142240">
                  <a:moveTo>
                    <a:pt x="328282" y="110375"/>
                  </a:moveTo>
                  <a:lnTo>
                    <a:pt x="327939" y="108369"/>
                  </a:lnTo>
                  <a:lnTo>
                    <a:pt x="312445" y="110718"/>
                  </a:lnTo>
                  <a:lnTo>
                    <a:pt x="312775" y="112737"/>
                  </a:lnTo>
                  <a:lnTo>
                    <a:pt x="328282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02"/>
                  </a:lnTo>
                  <a:lnTo>
                    <a:pt x="360019" y="102323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29" y="96748"/>
                  </a:moveTo>
                  <a:lnTo>
                    <a:pt x="399097" y="94742"/>
                  </a:lnTo>
                  <a:lnTo>
                    <a:pt x="394030" y="95999"/>
                  </a:lnTo>
                  <a:lnTo>
                    <a:pt x="388861" y="96799"/>
                  </a:lnTo>
                  <a:lnTo>
                    <a:pt x="383743" y="97828"/>
                  </a:lnTo>
                  <a:lnTo>
                    <a:pt x="384149" y="99834"/>
                  </a:lnTo>
                  <a:lnTo>
                    <a:pt x="389280" y="98806"/>
                  </a:lnTo>
                  <a:lnTo>
                    <a:pt x="394449" y="98005"/>
                  </a:lnTo>
                  <a:lnTo>
                    <a:pt x="399529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43" y="89331"/>
                  </a:lnTo>
                  <a:lnTo>
                    <a:pt x="407377" y="92837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65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20"/>
                  </a:moveTo>
                  <a:lnTo>
                    <a:pt x="492861" y="71539"/>
                  </a:lnTo>
                  <a:lnTo>
                    <a:pt x="477748" y="75641"/>
                  </a:lnTo>
                  <a:lnTo>
                    <a:pt x="478282" y="77622"/>
                  </a:lnTo>
                  <a:lnTo>
                    <a:pt x="493420" y="73520"/>
                  </a:lnTo>
                  <a:close/>
                </a:path>
                <a:path w="673100" h="142240">
                  <a:moveTo>
                    <a:pt x="516610" y="66662"/>
                  </a:moveTo>
                  <a:lnTo>
                    <a:pt x="516013" y="64706"/>
                  </a:lnTo>
                  <a:lnTo>
                    <a:pt x="511022" y="66243"/>
                  </a:lnTo>
                  <a:lnTo>
                    <a:pt x="506082" y="67919"/>
                  </a:lnTo>
                  <a:lnTo>
                    <a:pt x="501053" y="69329"/>
                  </a:lnTo>
                  <a:lnTo>
                    <a:pt x="501624" y="71297"/>
                  </a:lnTo>
                  <a:lnTo>
                    <a:pt x="506653" y="69888"/>
                  </a:lnTo>
                  <a:lnTo>
                    <a:pt x="511619" y="68199"/>
                  </a:lnTo>
                  <a:lnTo>
                    <a:pt x="516610" y="66662"/>
                  </a:lnTo>
                  <a:close/>
                </a:path>
                <a:path w="673100" h="142240">
                  <a:moveTo>
                    <a:pt x="539673" y="59397"/>
                  </a:moveTo>
                  <a:lnTo>
                    <a:pt x="539038" y="57454"/>
                  </a:lnTo>
                  <a:lnTo>
                    <a:pt x="524103" y="62153"/>
                  </a:lnTo>
                  <a:lnTo>
                    <a:pt x="524713" y="64109"/>
                  </a:lnTo>
                  <a:lnTo>
                    <a:pt x="539673" y="59397"/>
                  </a:lnTo>
                  <a:close/>
                </a:path>
                <a:path w="673100" h="142240">
                  <a:moveTo>
                    <a:pt x="562546" y="51511"/>
                  </a:moveTo>
                  <a:lnTo>
                    <a:pt x="561860" y="49580"/>
                  </a:lnTo>
                  <a:lnTo>
                    <a:pt x="547128" y="54889"/>
                  </a:lnTo>
                  <a:lnTo>
                    <a:pt x="547789" y="56832"/>
                  </a:lnTo>
                  <a:lnTo>
                    <a:pt x="562546" y="51511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38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56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14"/>
                  </a:moveTo>
                  <a:lnTo>
                    <a:pt x="650608" y="11798"/>
                  </a:lnTo>
                  <a:lnTo>
                    <a:pt x="636663" y="18884"/>
                  </a:lnTo>
                  <a:lnTo>
                    <a:pt x="637552" y="20726"/>
                  </a:lnTo>
                  <a:lnTo>
                    <a:pt x="651560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35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5" name="Image 516">
              <a:extLst>
                <a:ext uri="{FF2B5EF4-FFF2-40B4-BE49-F238E27FC236}">
                  <a16:creationId xmlns:a16="http://schemas.microsoft.com/office/drawing/2014/main" id="{C8EE0D7B-73F0-E764-FCD9-EA386A269C0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0155" y="1034576"/>
              <a:ext cx="498285" cy="344929"/>
            </a:xfrm>
            <a:prstGeom prst="rect">
              <a:avLst/>
            </a:prstGeom>
          </p:spPr>
        </p:pic>
        <p:pic>
          <p:nvPicPr>
            <p:cNvPr id="16" name="Image 517">
              <a:extLst>
                <a:ext uri="{FF2B5EF4-FFF2-40B4-BE49-F238E27FC236}">
                  <a16:creationId xmlns:a16="http://schemas.microsoft.com/office/drawing/2014/main" id="{00BE9CD4-26CC-3887-07D1-544A8CEAEE0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53" y="1034361"/>
              <a:ext cx="497989" cy="344713"/>
            </a:xfrm>
            <a:prstGeom prst="rect">
              <a:avLst/>
            </a:prstGeom>
          </p:spPr>
        </p:pic>
        <p:pic>
          <p:nvPicPr>
            <p:cNvPr id="17" name="Image 518">
              <a:extLst>
                <a:ext uri="{FF2B5EF4-FFF2-40B4-BE49-F238E27FC236}">
                  <a16:creationId xmlns:a16="http://schemas.microsoft.com/office/drawing/2014/main" id="{FECBE602-AF4F-C805-0B38-229D176AF8B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1323" y="1208622"/>
              <a:ext cx="187977" cy="88125"/>
            </a:xfrm>
            <a:prstGeom prst="rect">
              <a:avLst/>
            </a:prstGeom>
          </p:spPr>
        </p:pic>
        <p:pic>
          <p:nvPicPr>
            <p:cNvPr id="18" name="Image 519">
              <a:extLst>
                <a:ext uri="{FF2B5EF4-FFF2-40B4-BE49-F238E27FC236}">
                  <a16:creationId xmlns:a16="http://schemas.microsoft.com/office/drawing/2014/main" id="{95EE0309-40A7-21E5-42C6-ACB28387C92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5039" y="1208622"/>
              <a:ext cx="380644" cy="88130"/>
            </a:xfrm>
            <a:prstGeom prst="rect">
              <a:avLst/>
            </a:prstGeom>
          </p:spPr>
        </p:pic>
        <p:pic>
          <p:nvPicPr>
            <p:cNvPr id="19" name="Image 520">
              <a:extLst>
                <a:ext uri="{FF2B5EF4-FFF2-40B4-BE49-F238E27FC236}">
                  <a16:creationId xmlns:a16="http://schemas.microsoft.com/office/drawing/2014/main" id="{0BCE5CCD-8AA1-5E6D-35B9-29F401258F5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4002" y="762441"/>
              <a:ext cx="228879" cy="67271"/>
            </a:xfrm>
            <a:prstGeom prst="rect">
              <a:avLst/>
            </a:prstGeom>
          </p:spPr>
        </p:pic>
        <p:sp>
          <p:nvSpPr>
            <p:cNvPr id="20" name="Graphic 521">
              <a:extLst>
                <a:ext uri="{FF2B5EF4-FFF2-40B4-BE49-F238E27FC236}">
                  <a16:creationId xmlns:a16="http://schemas.microsoft.com/office/drawing/2014/main" id="{038682B8-D6B5-544C-006B-6199CF98FE96}"/>
                </a:ext>
              </a:extLst>
            </p:cNvPr>
            <p:cNvSpPr/>
            <p:nvPr/>
          </p:nvSpPr>
          <p:spPr>
            <a:xfrm>
              <a:off x="1287532" y="675558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68" y="443166"/>
                  </a:moveTo>
                  <a:lnTo>
                    <a:pt x="411187" y="443166"/>
                  </a:lnTo>
                  <a:lnTo>
                    <a:pt x="411187" y="445947"/>
                  </a:lnTo>
                  <a:lnTo>
                    <a:pt x="414185" y="445947"/>
                  </a:lnTo>
                  <a:lnTo>
                    <a:pt x="414185" y="457022"/>
                  </a:lnTo>
                  <a:lnTo>
                    <a:pt x="417271" y="457022"/>
                  </a:lnTo>
                  <a:lnTo>
                    <a:pt x="417271" y="445947"/>
                  </a:lnTo>
                  <a:lnTo>
                    <a:pt x="420268" y="445947"/>
                  </a:lnTo>
                  <a:lnTo>
                    <a:pt x="420268" y="443166"/>
                  </a:lnTo>
                  <a:close/>
                </a:path>
                <a:path w="462280" h="457834">
                  <a:moveTo>
                    <a:pt x="436918" y="457022"/>
                  </a:moveTo>
                  <a:lnTo>
                    <a:pt x="435711" y="449402"/>
                  </a:lnTo>
                  <a:lnTo>
                    <a:pt x="434695" y="442912"/>
                  </a:lnTo>
                  <a:lnTo>
                    <a:pt x="432435" y="442912"/>
                  </a:lnTo>
                  <a:lnTo>
                    <a:pt x="428866" y="451332"/>
                  </a:lnTo>
                  <a:lnTo>
                    <a:pt x="428078" y="449402"/>
                  </a:lnTo>
                  <a:lnTo>
                    <a:pt x="425475" y="442912"/>
                  </a:lnTo>
                  <a:lnTo>
                    <a:pt x="423214" y="442912"/>
                  </a:lnTo>
                  <a:lnTo>
                    <a:pt x="420738" y="457022"/>
                  </a:lnTo>
                  <a:lnTo>
                    <a:pt x="423837" y="457022"/>
                  </a:lnTo>
                  <a:lnTo>
                    <a:pt x="425043" y="449402"/>
                  </a:lnTo>
                  <a:lnTo>
                    <a:pt x="428244" y="457200"/>
                  </a:lnTo>
                  <a:lnTo>
                    <a:pt x="429488" y="457200"/>
                  </a:lnTo>
                  <a:lnTo>
                    <a:pt x="431952" y="451332"/>
                  </a:lnTo>
                  <a:lnTo>
                    <a:pt x="432765" y="449402"/>
                  </a:lnTo>
                  <a:lnTo>
                    <a:pt x="433819" y="457022"/>
                  </a:lnTo>
                  <a:lnTo>
                    <a:pt x="436918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45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806"/>
                  </a:lnTo>
                  <a:lnTo>
                    <a:pt x="118630" y="243497"/>
                  </a:lnTo>
                  <a:lnTo>
                    <a:pt x="131191" y="229527"/>
                  </a:lnTo>
                  <a:lnTo>
                    <a:pt x="160985" y="209181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411" y="196443"/>
                  </a:lnTo>
                  <a:lnTo>
                    <a:pt x="301180" y="209194"/>
                  </a:lnTo>
                  <a:lnTo>
                    <a:pt x="330987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71" y="192036"/>
                  </a:lnTo>
                  <a:lnTo>
                    <a:pt x="323684" y="177520"/>
                  </a:lnTo>
                  <a:lnTo>
                    <a:pt x="279247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404" y="177558"/>
                  </a:lnTo>
                  <a:lnTo>
                    <a:pt x="99783" y="205905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71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101" y="418757"/>
                  </a:lnTo>
                  <a:lnTo>
                    <a:pt x="426097" y="279857"/>
                  </a:lnTo>
                  <a:lnTo>
                    <a:pt x="431876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1" name="Image 522">
              <a:extLst>
                <a:ext uri="{FF2B5EF4-FFF2-40B4-BE49-F238E27FC236}">
                  <a16:creationId xmlns:a16="http://schemas.microsoft.com/office/drawing/2014/main" id="{A9E5522E-3563-2EED-980C-7A5963DD5B0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4151" y="457310"/>
              <a:ext cx="182874" cy="11483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E5B78C-FAB4-8766-3469-BC6019B24DF4}"/>
              </a:ext>
            </a:extLst>
          </p:cNvPr>
          <p:cNvGrpSpPr>
            <a:grpSpLocks/>
          </p:cNvGrpSpPr>
          <p:nvPr/>
        </p:nvGrpSpPr>
        <p:grpSpPr>
          <a:xfrm>
            <a:off x="7518952" y="6718576"/>
            <a:ext cx="269670" cy="61692"/>
            <a:chOff x="0" y="0"/>
            <a:chExt cx="320040" cy="69850"/>
          </a:xfrm>
        </p:grpSpPr>
        <p:pic>
          <p:nvPicPr>
            <p:cNvPr id="23" name="Image 524">
              <a:extLst>
                <a:ext uri="{FF2B5EF4-FFF2-40B4-BE49-F238E27FC236}">
                  <a16:creationId xmlns:a16="http://schemas.microsoft.com/office/drawing/2014/main" id="{CF09D0CD-88D8-F765-962C-27CFF051580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412"/>
              <a:ext cx="101587" cy="68240"/>
            </a:xfrm>
            <a:prstGeom prst="rect">
              <a:avLst/>
            </a:prstGeom>
          </p:spPr>
        </p:pic>
        <p:pic>
          <p:nvPicPr>
            <p:cNvPr id="24" name="Image 525">
              <a:extLst>
                <a:ext uri="{FF2B5EF4-FFF2-40B4-BE49-F238E27FC236}">
                  <a16:creationId xmlns:a16="http://schemas.microsoft.com/office/drawing/2014/main" id="{C29A74AA-815E-D6A4-8A2A-C72E2C61AA8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631" y="1516"/>
              <a:ext cx="99336" cy="68135"/>
            </a:xfrm>
            <a:prstGeom prst="rect">
              <a:avLst/>
            </a:prstGeom>
          </p:spPr>
        </p:pic>
        <p:pic>
          <p:nvPicPr>
            <p:cNvPr id="25" name="Image 526">
              <a:extLst>
                <a:ext uri="{FF2B5EF4-FFF2-40B4-BE49-F238E27FC236}">
                  <a16:creationId xmlns:a16="http://schemas.microsoft.com/office/drawing/2014/main" id="{A42EF2B2-EACE-9E46-FF28-9C3D2776A39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183" y="0"/>
              <a:ext cx="66719" cy="68533"/>
            </a:xfrm>
            <a:prstGeom prst="rect">
              <a:avLst/>
            </a:prstGeom>
          </p:spPr>
        </p:pic>
      </p:grpSp>
      <p:sp>
        <p:nvSpPr>
          <p:cNvPr id="26" name="Rectangle 24">
            <a:extLst>
              <a:ext uri="{FF2B5EF4-FFF2-40B4-BE49-F238E27FC236}">
                <a16:creationId xmlns:a16="http://schemas.microsoft.com/office/drawing/2014/main" id="{5B2B9D39-7DFD-BB50-CAF7-DF84D4DE0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61" y="1626085"/>
            <a:ext cx="10273136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3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New England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5A9B550C-B075-020A-3773-2DDA2A726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52" y="1156650"/>
            <a:ext cx="1027313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E3AB208B-3BC4-9705-F34B-26D09F1BE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52" y="1159825"/>
            <a:ext cx="1027313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212" name="Image 550">
            <a:extLst>
              <a:ext uri="{FF2B5EF4-FFF2-40B4-BE49-F238E27FC236}">
                <a16:creationId xmlns:a16="http://schemas.microsoft.com/office/drawing/2014/main" id="{670BCCC8-232C-679C-2F8D-F6FE70F4B6DB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82" y="2326398"/>
            <a:ext cx="3329988" cy="69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B483F1F-5415-EE2A-BB91-93F29B2BF18D}"/>
              </a:ext>
            </a:extLst>
          </p:cNvPr>
          <p:cNvGrpSpPr>
            <a:grpSpLocks/>
          </p:cNvGrpSpPr>
          <p:nvPr/>
        </p:nvGrpSpPr>
        <p:grpSpPr>
          <a:xfrm>
            <a:off x="4831450" y="3211281"/>
            <a:ext cx="2551162" cy="2773909"/>
            <a:chOff x="0" y="0"/>
            <a:chExt cx="3037205" cy="3150235"/>
          </a:xfrm>
        </p:grpSpPr>
        <p:sp>
          <p:nvSpPr>
            <p:cNvPr id="30" name="Graphic 552">
              <a:extLst>
                <a:ext uri="{FF2B5EF4-FFF2-40B4-BE49-F238E27FC236}">
                  <a16:creationId xmlns:a16="http://schemas.microsoft.com/office/drawing/2014/main" id="{A7BBDED2-ABE1-8B73-24C3-BEDFFC3A2D9A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2C344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553">
              <a:extLst>
                <a:ext uri="{FF2B5EF4-FFF2-40B4-BE49-F238E27FC236}">
                  <a16:creationId xmlns:a16="http://schemas.microsoft.com/office/drawing/2014/main" id="{C3F413A1-849A-C2F6-C5CD-E5730ED2519A}"/>
                </a:ext>
              </a:extLst>
            </p:cNvPr>
            <p:cNvSpPr/>
            <p:nvPr/>
          </p:nvSpPr>
          <p:spPr>
            <a:xfrm>
              <a:off x="1184211" y="4761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68" name="Graphic 554">
              <a:extLst>
                <a:ext uri="{FF2B5EF4-FFF2-40B4-BE49-F238E27FC236}">
                  <a16:creationId xmlns:a16="http://schemas.microsoft.com/office/drawing/2014/main" id="{8C9374DC-B4A1-7EF1-D01C-9CBB7ABC1F94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69" name="Graphic 555">
              <a:extLst>
                <a:ext uri="{FF2B5EF4-FFF2-40B4-BE49-F238E27FC236}">
                  <a16:creationId xmlns:a16="http://schemas.microsoft.com/office/drawing/2014/main" id="{87A471AD-526E-A821-C14D-9BE3D1C64280}"/>
                </a:ext>
              </a:extLst>
            </p:cNvPr>
            <p:cNvSpPr/>
            <p:nvPr/>
          </p:nvSpPr>
          <p:spPr>
            <a:xfrm>
              <a:off x="1099903" y="4761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70" name="Graphic 556">
              <a:extLst>
                <a:ext uri="{FF2B5EF4-FFF2-40B4-BE49-F238E27FC236}">
                  <a16:creationId xmlns:a16="http://schemas.microsoft.com/office/drawing/2014/main" id="{67DDD341-31A5-55F7-4C34-7E1BC7828960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71" name="Graphic 557">
              <a:extLst>
                <a:ext uri="{FF2B5EF4-FFF2-40B4-BE49-F238E27FC236}">
                  <a16:creationId xmlns:a16="http://schemas.microsoft.com/office/drawing/2014/main" id="{5FEA248C-B100-2D4D-FC2F-012984AAAB8E}"/>
                </a:ext>
              </a:extLst>
            </p:cNvPr>
            <p:cNvSpPr/>
            <p:nvPr/>
          </p:nvSpPr>
          <p:spPr>
            <a:xfrm>
              <a:off x="674118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72" name="Graphic 558">
              <a:extLst>
                <a:ext uri="{FF2B5EF4-FFF2-40B4-BE49-F238E27FC236}">
                  <a16:creationId xmlns:a16="http://schemas.microsoft.com/office/drawing/2014/main" id="{8C42495F-BF2E-B648-1486-931C69514E47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73" name="Graphic 559">
              <a:extLst>
                <a:ext uri="{FF2B5EF4-FFF2-40B4-BE49-F238E27FC236}">
                  <a16:creationId xmlns:a16="http://schemas.microsoft.com/office/drawing/2014/main" id="{00217E8A-F739-8FA7-159C-A431005B371E}"/>
                </a:ext>
              </a:extLst>
            </p:cNvPr>
            <p:cNvSpPr/>
            <p:nvPr/>
          </p:nvSpPr>
          <p:spPr>
            <a:xfrm>
              <a:off x="717833" y="2908618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16"/>
                  </a:moveTo>
                  <a:lnTo>
                    <a:pt x="9893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42"/>
                  </a:lnTo>
                  <a:lnTo>
                    <a:pt x="13411" y="9994"/>
                  </a:lnTo>
                  <a:lnTo>
                    <a:pt x="14439" y="8216"/>
                  </a:lnTo>
                  <a:close/>
                </a:path>
                <a:path w="720090" h="147955">
                  <a:moveTo>
                    <a:pt x="35674" y="19621"/>
                  </a:moveTo>
                  <a:lnTo>
                    <a:pt x="31064" y="17208"/>
                  </a:lnTo>
                  <a:lnTo>
                    <a:pt x="26352" y="14947"/>
                  </a:lnTo>
                  <a:lnTo>
                    <a:pt x="21805" y="12395"/>
                  </a:lnTo>
                  <a:lnTo>
                    <a:pt x="20815" y="14198"/>
                  </a:lnTo>
                  <a:lnTo>
                    <a:pt x="25387" y="16751"/>
                  </a:lnTo>
                  <a:lnTo>
                    <a:pt x="30111" y="19024"/>
                  </a:lnTo>
                  <a:lnTo>
                    <a:pt x="34759" y="21450"/>
                  </a:lnTo>
                  <a:lnTo>
                    <a:pt x="35674" y="19621"/>
                  </a:lnTo>
                  <a:close/>
                </a:path>
                <a:path w="720090" h="147955">
                  <a:moveTo>
                    <a:pt x="57467" y="29972"/>
                  </a:moveTo>
                  <a:lnTo>
                    <a:pt x="43243" y="23431"/>
                  </a:lnTo>
                  <a:lnTo>
                    <a:pt x="42354" y="25285"/>
                  </a:lnTo>
                  <a:lnTo>
                    <a:pt x="56629" y="31838"/>
                  </a:lnTo>
                  <a:lnTo>
                    <a:pt x="57467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02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82" y="48374"/>
                  </a:moveTo>
                  <a:lnTo>
                    <a:pt x="97142" y="46697"/>
                  </a:lnTo>
                  <a:lnTo>
                    <a:pt x="92329" y="44653"/>
                  </a:lnTo>
                  <a:lnTo>
                    <a:pt x="87503" y="42684"/>
                  </a:lnTo>
                  <a:lnTo>
                    <a:pt x="86741" y="44589"/>
                  </a:lnTo>
                  <a:lnTo>
                    <a:pt x="91579" y="46570"/>
                  </a:lnTo>
                  <a:lnTo>
                    <a:pt x="96405" y="48602"/>
                  </a:lnTo>
                  <a:lnTo>
                    <a:pt x="101358" y="50292"/>
                  </a:lnTo>
                  <a:lnTo>
                    <a:pt x="102082" y="48374"/>
                  </a:lnTo>
                  <a:close/>
                </a:path>
                <a:path w="720090" h="147955">
                  <a:moveTo>
                    <a:pt x="124790" y="56565"/>
                  </a:moveTo>
                  <a:lnTo>
                    <a:pt x="110070" y="51257"/>
                  </a:lnTo>
                  <a:lnTo>
                    <a:pt x="109359" y="53174"/>
                  </a:lnTo>
                  <a:lnTo>
                    <a:pt x="124117" y="58496"/>
                  </a:lnTo>
                  <a:lnTo>
                    <a:pt x="124790" y="56565"/>
                  </a:lnTo>
                  <a:close/>
                </a:path>
                <a:path w="720090" h="147955">
                  <a:moveTo>
                    <a:pt x="147701" y="64160"/>
                  </a:moveTo>
                  <a:lnTo>
                    <a:pt x="132778" y="59436"/>
                  </a:lnTo>
                  <a:lnTo>
                    <a:pt x="132118" y="61379"/>
                  </a:lnTo>
                  <a:lnTo>
                    <a:pt x="147078" y="66116"/>
                  </a:lnTo>
                  <a:lnTo>
                    <a:pt x="147701" y="64160"/>
                  </a:lnTo>
                  <a:close/>
                </a:path>
                <a:path w="720090" h="147955">
                  <a:moveTo>
                    <a:pt x="170751" y="71412"/>
                  </a:moveTo>
                  <a:lnTo>
                    <a:pt x="155803" y="66713"/>
                  </a:lnTo>
                  <a:lnTo>
                    <a:pt x="155194" y="68668"/>
                  </a:lnTo>
                  <a:lnTo>
                    <a:pt x="170154" y="73380"/>
                  </a:lnTo>
                  <a:lnTo>
                    <a:pt x="170751" y="71412"/>
                  </a:lnTo>
                  <a:close/>
                </a:path>
                <a:path w="720090" h="147955">
                  <a:moveTo>
                    <a:pt x="193967" y="77965"/>
                  </a:moveTo>
                  <a:lnTo>
                    <a:pt x="178854" y="73875"/>
                  </a:lnTo>
                  <a:lnTo>
                    <a:pt x="178282" y="75844"/>
                  </a:lnTo>
                  <a:lnTo>
                    <a:pt x="193421" y="79946"/>
                  </a:lnTo>
                  <a:lnTo>
                    <a:pt x="193967" y="77965"/>
                  </a:lnTo>
                  <a:close/>
                </a:path>
                <a:path w="720090" h="147955">
                  <a:moveTo>
                    <a:pt x="217284" y="84289"/>
                  </a:moveTo>
                  <a:lnTo>
                    <a:pt x="202158" y="80187"/>
                  </a:lnTo>
                  <a:lnTo>
                    <a:pt x="201625" y="82169"/>
                  </a:lnTo>
                  <a:lnTo>
                    <a:pt x="216763" y="86271"/>
                  </a:lnTo>
                  <a:lnTo>
                    <a:pt x="217284" y="84289"/>
                  </a:lnTo>
                  <a:close/>
                </a:path>
                <a:path w="720090" h="147955">
                  <a:moveTo>
                    <a:pt x="240715" y="90093"/>
                  </a:moveTo>
                  <a:lnTo>
                    <a:pt x="225463" y="86525"/>
                  </a:lnTo>
                  <a:lnTo>
                    <a:pt x="224967" y="88506"/>
                  </a:lnTo>
                  <a:lnTo>
                    <a:pt x="240233" y="92087"/>
                  </a:lnTo>
                  <a:lnTo>
                    <a:pt x="240715" y="90093"/>
                  </a:lnTo>
                  <a:close/>
                </a:path>
                <a:path w="720090" h="147955">
                  <a:moveTo>
                    <a:pt x="264261" y="95504"/>
                  </a:moveTo>
                  <a:lnTo>
                    <a:pt x="248996" y="91998"/>
                  </a:lnTo>
                  <a:lnTo>
                    <a:pt x="248526" y="93992"/>
                  </a:lnTo>
                  <a:lnTo>
                    <a:pt x="263817" y="97497"/>
                  </a:lnTo>
                  <a:lnTo>
                    <a:pt x="264261" y="95504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34"/>
                  </a:lnTo>
                  <a:lnTo>
                    <a:pt x="277634" y="98526"/>
                  </a:lnTo>
                  <a:lnTo>
                    <a:pt x="272529" y="97396"/>
                  </a:lnTo>
                  <a:lnTo>
                    <a:pt x="272097" y="99402"/>
                  </a:lnTo>
                  <a:lnTo>
                    <a:pt x="277202" y="100520"/>
                  </a:lnTo>
                  <a:lnTo>
                    <a:pt x="282270" y="101841"/>
                  </a:lnTo>
                  <a:lnTo>
                    <a:pt x="287401" y="102806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08"/>
                  </a:moveTo>
                  <a:lnTo>
                    <a:pt x="296164" y="102387"/>
                  </a:lnTo>
                  <a:lnTo>
                    <a:pt x="295757" y="104394"/>
                  </a:lnTo>
                  <a:lnTo>
                    <a:pt x="311162" y="107315"/>
                  </a:lnTo>
                  <a:lnTo>
                    <a:pt x="311556" y="105308"/>
                  </a:lnTo>
                  <a:close/>
                </a:path>
                <a:path w="720090" h="147955">
                  <a:moveTo>
                    <a:pt x="335280" y="109816"/>
                  </a:moveTo>
                  <a:lnTo>
                    <a:pt x="319887" y="106895"/>
                  </a:lnTo>
                  <a:lnTo>
                    <a:pt x="319506" y="108902"/>
                  </a:lnTo>
                  <a:lnTo>
                    <a:pt x="334911" y="111823"/>
                  </a:lnTo>
                  <a:lnTo>
                    <a:pt x="335280" y="109816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52"/>
                  </a:lnTo>
                  <a:lnTo>
                    <a:pt x="353555" y="115265"/>
                  </a:lnTo>
                  <a:lnTo>
                    <a:pt x="358724" y="116014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65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34"/>
                  </a:moveTo>
                  <a:lnTo>
                    <a:pt x="391337" y="118884"/>
                  </a:lnTo>
                  <a:lnTo>
                    <a:pt x="391033" y="120916"/>
                  </a:lnTo>
                  <a:lnTo>
                    <a:pt x="406539" y="123266"/>
                  </a:lnTo>
                  <a:lnTo>
                    <a:pt x="406819" y="121234"/>
                  </a:lnTo>
                  <a:close/>
                </a:path>
                <a:path w="720090" h="147955">
                  <a:moveTo>
                    <a:pt x="430733" y="124612"/>
                  </a:moveTo>
                  <a:lnTo>
                    <a:pt x="425538" y="124091"/>
                  </a:lnTo>
                  <a:lnTo>
                    <a:pt x="420370" y="123342"/>
                  </a:lnTo>
                  <a:lnTo>
                    <a:pt x="415213" y="122516"/>
                  </a:lnTo>
                  <a:lnTo>
                    <a:pt x="414934" y="124548"/>
                  </a:lnTo>
                  <a:lnTo>
                    <a:pt x="420090" y="125374"/>
                  </a:lnTo>
                  <a:lnTo>
                    <a:pt x="425272" y="126123"/>
                  </a:lnTo>
                  <a:lnTo>
                    <a:pt x="430466" y="126657"/>
                  </a:lnTo>
                  <a:lnTo>
                    <a:pt x="430733" y="124612"/>
                  </a:lnTo>
                  <a:close/>
                </a:path>
                <a:path w="720090" h="147955">
                  <a:moveTo>
                    <a:pt x="454736" y="127381"/>
                  </a:moveTo>
                  <a:lnTo>
                    <a:pt x="439166" y="125590"/>
                  </a:lnTo>
                  <a:lnTo>
                    <a:pt x="438912" y="127622"/>
                  </a:lnTo>
                  <a:lnTo>
                    <a:pt x="454494" y="129425"/>
                  </a:lnTo>
                  <a:lnTo>
                    <a:pt x="454736" y="127381"/>
                  </a:lnTo>
                  <a:close/>
                </a:path>
                <a:path w="720090" h="147955">
                  <a:moveTo>
                    <a:pt x="478726" y="130149"/>
                  </a:moveTo>
                  <a:lnTo>
                    <a:pt x="463169" y="128358"/>
                  </a:lnTo>
                  <a:lnTo>
                    <a:pt x="462927" y="130390"/>
                  </a:lnTo>
                  <a:lnTo>
                    <a:pt x="478510" y="132194"/>
                  </a:lnTo>
                  <a:lnTo>
                    <a:pt x="478726" y="130149"/>
                  </a:lnTo>
                  <a:close/>
                </a:path>
                <a:path w="720090" h="147955">
                  <a:moveTo>
                    <a:pt x="502716" y="132930"/>
                  </a:moveTo>
                  <a:lnTo>
                    <a:pt x="487159" y="131127"/>
                  </a:lnTo>
                  <a:lnTo>
                    <a:pt x="486943" y="133172"/>
                  </a:lnTo>
                  <a:lnTo>
                    <a:pt x="502526" y="134975"/>
                  </a:lnTo>
                  <a:lnTo>
                    <a:pt x="502716" y="132930"/>
                  </a:lnTo>
                  <a:close/>
                </a:path>
                <a:path w="720090" h="147955">
                  <a:moveTo>
                    <a:pt x="526796" y="134950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6994"/>
                  </a:lnTo>
                  <a:lnTo>
                    <a:pt x="526796" y="134950"/>
                  </a:lnTo>
                  <a:close/>
                </a:path>
                <a:path w="720090" h="147955">
                  <a:moveTo>
                    <a:pt x="550875" y="136893"/>
                  </a:moveTo>
                  <a:lnTo>
                    <a:pt x="535254" y="135636"/>
                  </a:lnTo>
                  <a:lnTo>
                    <a:pt x="535076" y="137680"/>
                  </a:lnTo>
                  <a:lnTo>
                    <a:pt x="550710" y="138950"/>
                  </a:lnTo>
                  <a:lnTo>
                    <a:pt x="550875" y="136893"/>
                  </a:lnTo>
                  <a:close/>
                </a:path>
                <a:path w="720090" h="147955">
                  <a:moveTo>
                    <a:pt x="574941" y="138836"/>
                  </a:moveTo>
                  <a:lnTo>
                    <a:pt x="559320" y="137579"/>
                  </a:lnTo>
                  <a:lnTo>
                    <a:pt x="559168" y="139623"/>
                  </a:lnTo>
                  <a:lnTo>
                    <a:pt x="574802" y="140881"/>
                  </a:lnTo>
                  <a:lnTo>
                    <a:pt x="574941" y="138836"/>
                  </a:lnTo>
                  <a:close/>
                </a:path>
                <a:path w="720090" h="147955">
                  <a:moveTo>
                    <a:pt x="599033" y="140639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22"/>
                  </a:lnTo>
                  <a:lnTo>
                    <a:pt x="583272" y="141566"/>
                  </a:lnTo>
                  <a:lnTo>
                    <a:pt x="588479" y="141935"/>
                  </a:lnTo>
                  <a:lnTo>
                    <a:pt x="593686" y="142519"/>
                  </a:lnTo>
                  <a:lnTo>
                    <a:pt x="598906" y="142684"/>
                  </a:lnTo>
                  <a:lnTo>
                    <a:pt x="599033" y="140639"/>
                  </a:lnTo>
                  <a:close/>
                </a:path>
                <a:path w="720090" h="147955">
                  <a:moveTo>
                    <a:pt x="623163" y="141782"/>
                  </a:moveTo>
                  <a:lnTo>
                    <a:pt x="607517" y="141046"/>
                  </a:lnTo>
                  <a:lnTo>
                    <a:pt x="607390" y="143090"/>
                  </a:lnTo>
                  <a:lnTo>
                    <a:pt x="623049" y="143827"/>
                  </a:lnTo>
                  <a:lnTo>
                    <a:pt x="623163" y="141782"/>
                  </a:lnTo>
                  <a:close/>
                </a:path>
                <a:path w="720090" h="147955">
                  <a:moveTo>
                    <a:pt x="647306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70"/>
                  </a:lnTo>
                  <a:lnTo>
                    <a:pt x="647306" y="142925"/>
                  </a:lnTo>
                  <a:close/>
                </a:path>
                <a:path w="720090" h="147955">
                  <a:moveTo>
                    <a:pt x="671423" y="144068"/>
                  </a:moveTo>
                  <a:lnTo>
                    <a:pt x="655777" y="143332"/>
                  </a:lnTo>
                  <a:lnTo>
                    <a:pt x="655688" y="145376"/>
                  </a:lnTo>
                  <a:lnTo>
                    <a:pt x="671347" y="146126"/>
                  </a:lnTo>
                  <a:lnTo>
                    <a:pt x="671423" y="144068"/>
                  </a:lnTo>
                  <a:close/>
                </a:path>
                <a:path w="720090" h="147955">
                  <a:moveTo>
                    <a:pt x="695553" y="145135"/>
                  </a:moveTo>
                  <a:lnTo>
                    <a:pt x="679907" y="144462"/>
                  </a:lnTo>
                  <a:lnTo>
                    <a:pt x="679831" y="146519"/>
                  </a:lnTo>
                  <a:lnTo>
                    <a:pt x="695490" y="147180"/>
                  </a:lnTo>
                  <a:lnTo>
                    <a:pt x="695553" y="145135"/>
                  </a:lnTo>
                  <a:close/>
                </a:path>
                <a:path w="720090" h="147955">
                  <a:moveTo>
                    <a:pt x="719709" y="145503"/>
                  </a:moveTo>
                  <a:lnTo>
                    <a:pt x="704049" y="145262"/>
                  </a:lnTo>
                  <a:lnTo>
                    <a:pt x="703986" y="147307"/>
                  </a:lnTo>
                  <a:lnTo>
                    <a:pt x="719658" y="147548"/>
                  </a:lnTo>
                  <a:lnTo>
                    <a:pt x="719709" y="145503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74" name="Graphic 560">
              <a:extLst>
                <a:ext uri="{FF2B5EF4-FFF2-40B4-BE49-F238E27FC236}">
                  <a16:creationId xmlns:a16="http://schemas.microsoft.com/office/drawing/2014/main" id="{D8407D0D-C32F-8C52-BFB7-E3DDEDC7F948}"/>
                </a:ext>
              </a:extLst>
            </p:cNvPr>
            <p:cNvSpPr/>
            <p:nvPr/>
          </p:nvSpPr>
          <p:spPr>
            <a:xfrm>
              <a:off x="1445996" y="3055447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75" name="Graphic 561">
              <a:extLst>
                <a:ext uri="{FF2B5EF4-FFF2-40B4-BE49-F238E27FC236}">
                  <a16:creationId xmlns:a16="http://schemas.microsoft.com/office/drawing/2014/main" id="{EAB581A9-4C5F-4BEB-6ADE-4E8B8EC03A7B}"/>
                </a:ext>
              </a:extLst>
            </p:cNvPr>
            <p:cNvSpPr/>
            <p:nvPr/>
          </p:nvSpPr>
          <p:spPr>
            <a:xfrm>
              <a:off x="1639256" y="2913177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03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81"/>
                  </a:moveTo>
                  <a:lnTo>
                    <a:pt x="39776" y="138036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81"/>
                  </a:lnTo>
                  <a:close/>
                </a:path>
                <a:path w="673100" h="142240">
                  <a:moveTo>
                    <a:pt x="64033" y="138925"/>
                  </a:moveTo>
                  <a:lnTo>
                    <a:pt x="63919" y="136880"/>
                  </a:lnTo>
                  <a:lnTo>
                    <a:pt x="48272" y="137629"/>
                  </a:lnTo>
                  <a:lnTo>
                    <a:pt x="48374" y="139674"/>
                  </a:lnTo>
                  <a:lnTo>
                    <a:pt x="64033" y="138925"/>
                  </a:lnTo>
                  <a:close/>
                </a:path>
                <a:path w="673100" h="142240">
                  <a:moveTo>
                    <a:pt x="88176" y="137693"/>
                  </a:moveTo>
                  <a:lnTo>
                    <a:pt x="88036" y="135648"/>
                  </a:lnTo>
                  <a:lnTo>
                    <a:pt x="82829" y="136093"/>
                  </a:lnTo>
                  <a:lnTo>
                    <a:pt x="77609" y="136194"/>
                  </a:lnTo>
                  <a:lnTo>
                    <a:pt x="72390" y="136486"/>
                  </a:lnTo>
                  <a:lnTo>
                    <a:pt x="72517" y="138531"/>
                  </a:lnTo>
                  <a:lnTo>
                    <a:pt x="77736" y="138239"/>
                  </a:lnTo>
                  <a:lnTo>
                    <a:pt x="82969" y="138125"/>
                  </a:lnTo>
                  <a:lnTo>
                    <a:pt x="88176" y="137693"/>
                  </a:lnTo>
                  <a:close/>
                </a:path>
                <a:path w="673100" h="142240">
                  <a:moveTo>
                    <a:pt x="112268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68" y="135750"/>
                  </a:lnTo>
                  <a:close/>
                </a:path>
                <a:path w="673100" h="142240">
                  <a:moveTo>
                    <a:pt x="136372" y="133794"/>
                  </a:moveTo>
                  <a:lnTo>
                    <a:pt x="136194" y="131762"/>
                  </a:lnTo>
                  <a:lnTo>
                    <a:pt x="120586" y="133019"/>
                  </a:lnTo>
                  <a:lnTo>
                    <a:pt x="120738" y="135064"/>
                  </a:lnTo>
                  <a:lnTo>
                    <a:pt x="136372" y="133794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46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35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46" y="126809"/>
                  </a:moveTo>
                  <a:lnTo>
                    <a:pt x="208305" y="124777"/>
                  </a:lnTo>
                  <a:lnTo>
                    <a:pt x="192747" y="126568"/>
                  </a:lnTo>
                  <a:lnTo>
                    <a:pt x="192963" y="128612"/>
                  </a:lnTo>
                  <a:lnTo>
                    <a:pt x="208546" y="126809"/>
                  </a:lnTo>
                  <a:close/>
                </a:path>
                <a:path w="673100" h="142240">
                  <a:moveTo>
                    <a:pt x="232562" y="124028"/>
                  </a:moveTo>
                  <a:lnTo>
                    <a:pt x="232308" y="121996"/>
                  </a:lnTo>
                  <a:lnTo>
                    <a:pt x="216738" y="123799"/>
                  </a:lnTo>
                  <a:lnTo>
                    <a:pt x="216979" y="125831"/>
                  </a:lnTo>
                  <a:lnTo>
                    <a:pt x="232562" y="124028"/>
                  </a:lnTo>
                  <a:close/>
                </a:path>
                <a:path w="673100" h="142240">
                  <a:moveTo>
                    <a:pt x="256565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65" y="121259"/>
                  </a:lnTo>
                  <a:close/>
                </a:path>
                <a:path w="673100" h="142240">
                  <a:moveTo>
                    <a:pt x="280479" y="117640"/>
                  </a:moveTo>
                  <a:lnTo>
                    <a:pt x="280174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40"/>
                  </a:lnTo>
                  <a:close/>
                </a:path>
                <a:path w="673100" h="142240">
                  <a:moveTo>
                    <a:pt x="304380" y="113995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3995"/>
                  </a:lnTo>
                  <a:close/>
                </a:path>
                <a:path w="673100" h="142240">
                  <a:moveTo>
                    <a:pt x="328295" y="110375"/>
                  </a:moveTo>
                  <a:lnTo>
                    <a:pt x="327952" y="108356"/>
                  </a:lnTo>
                  <a:lnTo>
                    <a:pt x="312458" y="110705"/>
                  </a:lnTo>
                  <a:lnTo>
                    <a:pt x="312788" y="112737"/>
                  </a:lnTo>
                  <a:lnTo>
                    <a:pt x="328295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805" y="101422"/>
                  </a:moveTo>
                  <a:lnTo>
                    <a:pt x="375412" y="99415"/>
                  </a:lnTo>
                  <a:lnTo>
                    <a:pt x="360019" y="102336"/>
                  </a:lnTo>
                  <a:lnTo>
                    <a:pt x="360400" y="104343"/>
                  </a:lnTo>
                  <a:lnTo>
                    <a:pt x="375805" y="101422"/>
                  </a:lnTo>
                  <a:close/>
                </a:path>
                <a:path w="673100" h="142240">
                  <a:moveTo>
                    <a:pt x="399542" y="96748"/>
                  </a:moveTo>
                  <a:lnTo>
                    <a:pt x="399110" y="94742"/>
                  </a:lnTo>
                  <a:lnTo>
                    <a:pt x="394042" y="95999"/>
                  </a:lnTo>
                  <a:lnTo>
                    <a:pt x="388874" y="96812"/>
                  </a:lnTo>
                  <a:lnTo>
                    <a:pt x="383755" y="97828"/>
                  </a:lnTo>
                  <a:lnTo>
                    <a:pt x="384162" y="99834"/>
                  </a:lnTo>
                  <a:lnTo>
                    <a:pt x="389293" y="98806"/>
                  </a:lnTo>
                  <a:lnTo>
                    <a:pt x="394462" y="98005"/>
                  </a:lnTo>
                  <a:lnTo>
                    <a:pt x="399542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43" y="89331"/>
                  </a:lnTo>
                  <a:lnTo>
                    <a:pt x="407377" y="92837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77" y="79844"/>
                  </a:moveTo>
                  <a:lnTo>
                    <a:pt x="469557" y="77863"/>
                  </a:lnTo>
                  <a:lnTo>
                    <a:pt x="454444" y="81965"/>
                  </a:lnTo>
                  <a:lnTo>
                    <a:pt x="454939" y="83947"/>
                  </a:lnTo>
                  <a:lnTo>
                    <a:pt x="470077" y="79844"/>
                  </a:lnTo>
                  <a:close/>
                </a:path>
                <a:path w="673100" h="142240">
                  <a:moveTo>
                    <a:pt x="493420" y="73507"/>
                  </a:moveTo>
                  <a:lnTo>
                    <a:pt x="492861" y="71526"/>
                  </a:lnTo>
                  <a:lnTo>
                    <a:pt x="477748" y="75628"/>
                  </a:lnTo>
                  <a:lnTo>
                    <a:pt x="478282" y="77609"/>
                  </a:lnTo>
                  <a:lnTo>
                    <a:pt x="493420" y="73507"/>
                  </a:lnTo>
                  <a:close/>
                </a:path>
                <a:path w="673100" h="142240">
                  <a:moveTo>
                    <a:pt x="516610" y="66649"/>
                  </a:moveTo>
                  <a:lnTo>
                    <a:pt x="516013" y="64693"/>
                  </a:lnTo>
                  <a:lnTo>
                    <a:pt x="511022" y="66230"/>
                  </a:lnTo>
                  <a:lnTo>
                    <a:pt x="506082" y="67906"/>
                  </a:lnTo>
                  <a:lnTo>
                    <a:pt x="501053" y="69316"/>
                  </a:lnTo>
                  <a:lnTo>
                    <a:pt x="501624" y="71285"/>
                  </a:lnTo>
                  <a:lnTo>
                    <a:pt x="506666" y="69875"/>
                  </a:lnTo>
                  <a:lnTo>
                    <a:pt x="511619" y="68186"/>
                  </a:lnTo>
                  <a:lnTo>
                    <a:pt x="516610" y="66649"/>
                  </a:lnTo>
                  <a:close/>
                </a:path>
                <a:path w="673100" h="142240">
                  <a:moveTo>
                    <a:pt x="539686" y="59397"/>
                  </a:moveTo>
                  <a:lnTo>
                    <a:pt x="539051" y="57454"/>
                  </a:lnTo>
                  <a:lnTo>
                    <a:pt x="524116" y="62153"/>
                  </a:lnTo>
                  <a:lnTo>
                    <a:pt x="524725" y="64109"/>
                  </a:lnTo>
                  <a:lnTo>
                    <a:pt x="539686" y="59397"/>
                  </a:lnTo>
                  <a:close/>
                </a:path>
                <a:path w="673100" h="142240">
                  <a:moveTo>
                    <a:pt x="562546" y="51498"/>
                  </a:moveTo>
                  <a:lnTo>
                    <a:pt x="561860" y="49568"/>
                  </a:lnTo>
                  <a:lnTo>
                    <a:pt x="547128" y="54876"/>
                  </a:lnTo>
                  <a:lnTo>
                    <a:pt x="547789" y="56819"/>
                  </a:lnTo>
                  <a:lnTo>
                    <a:pt x="562546" y="51498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25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95" y="34086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60" y="13614"/>
                  </a:moveTo>
                  <a:lnTo>
                    <a:pt x="650608" y="11798"/>
                  </a:lnTo>
                  <a:lnTo>
                    <a:pt x="636663" y="18872"/>
                  </a:lnTo>
                  <a:lnTo>
                    <a:pt x="637552" y="20726"/>
                  </a:lnTo>
                  <a:lnTo>
                    <a:pt x="651560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35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176" name="Image 562">
              <a:extLst>
                <a:ext uri="{FF2B5EF4-FFF2-40B4-BE49-F238E27FC236}">
                  <a16:creationId xmlns:a16="http://schemas.microsoft.com/office/drawing/2014/main" id="{F50F32BA-14C1-3FCC-8D02-F3975556AA1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80155" y="1034577"/>
              <a:ext cx="498274" cy="344923"/>
            </a:xfrm>
            <a:prstGeom prst="rect">
              <a:avLst/>
            </a:prstGeom>
          </p:spPr>
        </p:pic>
        <p:pic>
          <p:nvPicPr>
            <p:cNvPr id="7177" name="Image 563">
              <a:extLst>
                <a:ext uri="{FF2B5EF4-FFF2-40B4-BE49-F238E27FC236}">
                  <a16:creationId xmlns:a16="http://schemas.microsoft.com/office/drawing/2014/main" id="{70D7D99B-A384-A359-A1A9-9FD51C755D0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953" y="1034350"/>
              <a:ext cx="497989" cy="344713"/>
            </a:xfrm>
            <a:prstGeom prst="rect">
              <a:avLst/>
            </a:prstGeom>
          </p:spPr>
        </p:pic>
        <p:sp>
          <p:nvSpPr>
            <p:cNvPr id="7178" name="Graphic 564">
              <a:extLst>
                <a:ext uri="{FF2B5EF4-FFF2-40B4-BE49-F238E27FC236}">
                  <a16:creationId xmlns:a16="http://schemas.microsoft.com/office/drawing/2014/main" id="{326522B7-CC3C-DEA7-6892-23EC33C11F9F}"/>
                </a:ext>
              </a:extLst>
            </p:cNvPr>
            <p:cNvSpPr/>
            <p:nvPr/>
          </p:nvSpPr>
          <p:spPr>
            <a:xfrm>
              <a:off x="1221312" y="1240219"/>
              <a:ext cx="594995" cy="88900"/>
            </a:xfrm>
            <a:custGeom>
              <a:avLst/>
              <a:gdLst/>
              <a:ahLst/>
              <a:cxnLst/>
              <a:rect l="l" t="t" r="r" b="b"/>
              <a:pathLst>
                <a:path w="594995" h="88900">
                  <a:moveTo>
                    <a:pt x="75844" y="0"/>
                  </a:moveTo>
                  <a:lnTo>
                    <a:pt x="45250" y="0"/>
                  </a:lnTo>
                  <a:lnTo>
                    <a:pt x="37985" y="66662"/>
                  </a:lnTo>
                  <a:lnTo>
                    <a:pt x="30594" y="0"/>
                  </a:lnTo>
                  <a:lnTo>
                    <a:pt x="0" y="0"/>
                  </a:lnTo>
                  <a:lnTo>
                    <a:pt x="0" y="88785"/>
                  </a:lnTo>
                  <a:lnTo>
                    <a:pt x="16459" y="88785"/>
                  </a:lnTo>
                  <a:lnTo>
                    <a:pt x="16459" y="17246"/>
                  </a:lnTo>
                  <a:lnTo>
                    <a:pt x="26187" y="88785"/>
                  </a:lnTo>
                  <a:lnTo>
                    <a:pt x="47447" y="88785"/>
                  </a:lnTo>
                  <a:lnTo>
                    <a:pt x="57175" y="17246"/>
                  </a:lnTo>
                  <a:lnTo>
                    <a:pt x="57175" y="88785"/>
                  </a:lnTo>
                  <a:lnTo>
                    <a:pt x="75844" y="88785"/>
                  </a:lnTo>
                  <a:lnTo>
                    <a:pt x="75844" y="0"/>
                  </a:lnTo>
                  <a:close/>
                </a:path>
                <a:path w="594995" h="88900">
                  <a:moveTo>
                    <a:pt x="104940" y="0"/>
                  </a:moveTo>
                  <a:lnTo>
                    <a:pt x="84455" y="0"/>
                  </a:lnTo>
                  <a:lnTo>
                    <a:pt x="84455" y="88785"/>
                  </a:lnTo>
                  <a:lnTo>
                    <a:pt x="104940" y="88785"/>
                  </a:lnTo>
                  <a:lnTo>
                    <a:pt x="104940" y="0"/>
                  </a:lnTo>
                  <a:close/>
                </a:path>
                <a:path w="594995" h="88900">
                  <a:moveTo>
                    <a:pt x="164744" y="11455"/>
                  </a:moveTo>
                  <a:lnTo>
                    <a:pt x="153200" y="0"/>
                  </a:lnTo>
                  <a:lnTo>
                    <a:pt x="144259" y="0"/>
                  </a:lnTo>
                  <a:lnTo>
                    <a:pt x="144259" y="19685"/>
                  </a:lnTo>
                  <a:lnTo>
                    <a:pt x="144259" y="69100"/>
                  </a:lnTo>
                  <a:lnTo>
                    <a:pt x="141274" y="72059"/>
                  </a:lnTo>
                  <a:lnTo>
                    <a:pt x="134010" y="72059"/>
                  </a:lnTo>
                  <a:lnTo>
                    <a:pt x="134010" y="16725"/>
                  </a:lnTo>
                  <a:lnTo>
                    <a:pt x="141274" y="16725"/>
                  </a:lnTo>
                  <a:lnTo>
                    <a:pt x="144259" y="19685"/>
                  </a:lnTo>
                  <a:lnTo>
                    <a:pt x="144259" y="0"/>
                  </a:lnTo>
                  <a:lnTo>
                    <a:pt x="113525" y="0"/>
                  </a:lnTo>
                  <a:lnTo>
                    <a:pt x="113525" y="88785"/>
                  </a:lnTo>
                  <a:lnTo>
                    <a:pt x="153200" y="88785"/>
                  </a:lnTo>
                  <a:lnTo>
                    <a:pt x="164744" y="77330"/>
                  </a:lnTo>
                  <a:lnTo>
                    <a:pt x="164744" y="72059"/>
                  </a:lnTo>
                  <a:lnTo>
                    <a:pt x="164744" y="16725"/>
                  </a:lnTo>
                  <a:lnTo>
                    <a:pt x="164744" y="11455"/>
                  </a:lnTo>
                  <a:close/>
                </a:path>
                <a:path w="594995" h="88900">
                  <a:moveTo>
                    <a:pt x="195707" y="35648"/>
                  </a:moveTo>
                  <a:lnTo>
                    <a:pt x="169913" y="35648"/>
                  </a:lnTo>
                  <a:lnTo>
                    <a:pt x="169913" y="52895"/>
                  </a:lnTo>
                  <a:lnTo>
                    <a:pt x="192646" y="52895"/>
                  </a:lnTo>
                  <a:lnTo>
                    <a:pt x="195707" y="35648"/>
                  </a:lnTo>
                  <a:close/>
                </a:path>
                <a:path w="594995" h="88900">
                  <a:moveTo>
                    <a:pt x="248335" y="88798"/>
                  </a:moveTo>
                  <a:lnTo>
                    <a:pt x="245732" y="70777"/>
                  </a:lnTo>
                  <a:lnTo>
                    <a:pt x="243332" y="54178"/>
                  </a:lnTo>
                  <a:lnTo>
                    <a:pt x="237375" y="13004"/>
                  </a:lnTo>
                  <a:lnTo>
                    <a:pt x="235496" y="0"/>
                  </a:lnTo>
                  <a:lnTo>
                    <a:pt x="224218" y="0"/>
                  </a:lnTo>
                  <a:lnTo>
                    <a:pt x="224218" y="54178"/>
                  </a:lnTo>
                  <a:lnTo>
                    <a:pt x="215277" y="54178"/>
                  </a:lnTo>
                  <a:lnTo>
                    <a:pt x="219811" y="13004"/>
                  </a:lnTo>
                  <a:lnTo>
                    <a:pt x="224218" y="54178"/>
                  </a:lnTo>
                  <a:lnTo>
                    <a:pt x="224218" y="0"/>
                  </a:lnTo>
                  <a:lnTo>
                    <a:pt x="205041" y="0"/>
                  </a:lnTo>
                  <a:lnTo>
                    <a:pt x="192201" y="88798"/>
                  </a:lnTo>
                  <a:lnTo>
                    <a:pt x="211518" y="88798"/>
                  </a:lnTo>
                  <a:lnTo>
                    <a:pt x="213461" y="70777"/>
                  </a:lnTo>
                  <a:lnTo>
                    <a:pt x="226034" y="70777"/>
                  </a:lnTo>
                  <a:lnTo>
                    <a:pt x="227977" y="88798"/>
                  </a:lnTo>
                  <a:lnTo>
                    <a:pt x="248335" y="88798"/>
                  </a:lnTo>
                  <a:close/>
                </a:path>
                <a:path w="594995" h="88900">
                  <a:moveTo>
                    <a:pt x="294944" y="0"/>
                  </a:moveTo>
                  <a:lnTo>
                    <a:pt x="244386" y="0"/>
                  </a:lnTo>
                  <a:lnTo>
                    <a:pt x="244386" y="18656"/>
                  </a:lnTo>
                  <a:lnTo>
                    <a:pt x="259422" y="18656"/>
                  </a:lnTo>
                  <a:lnTo>
                    <a:pt x="259422" y="88785"/>
                  </a:lnTo>
                  <a:lnTo>
                    <a:pt x="279908" y="88785"/>
                  </a:lnTo>
                  <a:lnTo>
                    <a:pt x="279908" y="18656"/>
                  </a:lnTo>
                  <a:lnTo>
                    <a:pt x="294944" y="18656"/>
                  </a:lnTo>
                  <a:lnTo>
                    <a:pt x="294944" y="0"/>
                  </a:lnTo>
                  <a:close/>
                </a:path>
                <a:path w="594995" h="88900">
                  <a:moveTo>
                    <a:pt x="339153" y="70777"/>
                  </a:moveTo>
                  <a:lnTo>
                    <a:pt x="320611" y="70777"/>
                  </a:lnTo>
                  <a:lnTo>
                    <a:pt x="320611" y="0"/>
                  </a:lnTo>
                  <a:lnTo>
                    <a:pt x="300126" y="0"/>
                  </a:lnTo>
                  <a:lnTo>
                    <a:pt x="300126" y="88785"/>
                  </a:lnTo>
                  <a:lnTo>
                    <a:pt x="336359" y="88785"/>
                  </a:lnTo>
                  <a:lnTo>
                    <a:pt x="339153" y="70777"/>
                  </a:lnTo>
                  <a:close/>
                </a:path>
                <a:path w="594995" h="88900">
                  <a:moveTo>
                    <a:pt x="397878" y="88798"/>
                  </a:moveTo>
                  <a:lnTo>
                    <a:pt x="395274" y="70777"/>
                  </a:lnTo>
                  <a:lnTo>
                    <a:pt x="392874" y="54178"/>
                  </a:lnTo>
                  <a:lnTo>
                    <a:pt x="386918" y="13004"/>
                  </a:lnTo>
                  <a:lnTo>
                    <a:pt x="385038" y="0"/>
                  </a:lnTo>
                  <a:lnTo>
                    <a:pt x="373761" y="0"/>
                  </a:lnTo>
                  <a:lnTo>
                    <a:pt x="373761" y="54178"/>
                  </a:lnTo>
                  <a:lnTo>
                    <a:pt x="364820" y="54178"/>
                  </a:lnTo>
                  <a:lnTo>
                    <a:pt x="369354" y="13004"/>
                  </a:lnTo>
                  <a:lnTo>
                    <a:pt x="373761" y="54178"/>
                  </a:lnTo>
                  <a:lnTo>
                    <a:pt x="373761" y="0"/>
                  </a:lnTo>
                  <a:lnTo>
                    <a:pt x="354584" y="0"/>
                  </a:lnTo>
                  <a:lnTo>
                    <a:pt x="341744" y="88798"/>
                  </a:lnTo>
                  <a:lnTo>
                    <a:pt x="361061" y="88798"/>
                  </a:lnTo>
                  <a:lnTo>
                    <a:pt x="363004" y="70777"/>
                  </a:lnTo>
                  <a:lnTo>
                    <a:pt x="375577" y="70777"/>
                  </a:lnTo>
                  <a:lnTo>
                    <a:pt x="377520" y="88798"/>
                  </a:lnTo>
                  <a:lnTo>
                    <a:pt x="397878" y="88798"/>
                  </a:lnTo>
                  <a:close/>
                </a:path>
                <a:path w="594995" h="88900">
                  <a:moveTo>
                    <a:pt x="455307" y="0"/>
                  </a:moveTo>
                  <a:lnTo>
                    <a:pt x="437159" y="0"/>
                  </a:lnTo>
                  <a:lnTo>
                    <a:pt x="437159" y="45935"/>
                  </a:lnTo>
                  <a:lnTo>
                    <a:pt x="420433" y="0"/>
                  </a:lnTo>
                  <a:lnTo>
                    <a:pt x="403059" y="0"/>
                  </a:lnTo>
                  <a:lnTo>
                    <a:pt x="403059" y="88785"/>
                  </a:lnTo>
                  <a:lnTo>
                    <a:pt x="421208" y="88785"/>
                  </a:lnTo>
                  <a:lnTo>
                    <a:pt x="421208" y="41821"/>
                  </a:lnTo>
                  <a:lnTo>
                    <a:pt x="437807" y="88785"/>
                  </a:lnTo>
                  <a:lnTo>
                    <a:pt x="455307" y="88785"/>
                  </a:lnTo>
                  <a:lnTo>
                    <a:pt x="455307" y="0"/>
                  </a:lnTo>
                  <a:close/>
                </a:path>
                <a:path w="594995" h="88900">
                  <a:moveTo>
                    <a:pt x="511048" y="0"/>
                  </a:moveTo>
                  <a:lnTo>
                    <a:pt x="460489" y="0"/>
                  </a:lnTo>
                  <a:lnTo>
                    <a:pt x="460489" y="18656"/>
                  </a:lnTo>
                  <a:lnTo>
                    <a:pt x="475526" y="18656"/>
                  </a:lnTo>
                  <a:lnTo>
                    <a:pt x="475526" y="88785"/>
                  </a:lnTo>
                  <a:lnTo>
                    <a:pt x="496011" y="88785"/>
                  </a:lnTo>
                  <a:lnTo>
                    <a:pt x="496011" y="18656"/>
                  </a:lnTo>
                  <a:lnTo>
                    <a:pt x="511048" y="18656"/>
                  </a:lnTo>
                  <a:lnTo>
                    <a:pt x="511048" y="0"/>
                  </a:lnTo>
                  <a:close/>
                </a:path>
                <a:path w="594995" h="88900">
                  <a:moveTo>
                    <a:pt x="536244" y="0"/>
                  </a:moveTo>
                  <a:lnTo>
                    <a:pt x="515759" y="0"/>
                  </a:lnTo>
                  <a:lnTo>
                    <a:pt x="515759" y="88785"/>
                  </a:lnTo>
                  <a:lnTo>
                    <a:pt x="536244" y="88785"/>
                  </a:lnTo>
                  <a:lnTo>
                    <a:pt x="536244" y="0"/>
                  </a:lnTo>
                  <a:close/>
                </a:path>
                <a:path w="594995" h="88900">
                  <a:moveTo>
                    <a:pt x="594372" y="11455"/>
                  </a:moveTo>
                  <a:lnTo>
                    <a:pt x="582828" y="0"/>
                  </a:lnTo>
                  <a:lnTo>
                    <a:pt x="555739" y="0"/>
                  </a:lnTo>
                  <a:lnTo>
                    <a:pt x="544195" y="11455"/>
                  </a:lnTo>
                  <a:lnTo>
                    <a:pt x="544195" y="77343"/>
                  </a:lnTo>
                  <a:lnTo>
                    <a:pt x="555739" y="88798"/>
                  </a:lnTo>
                  <a:lnTo>
                    <a:pt x="582828" y="88798"/>
                  </a:lnTo>
                  <a:lnTo>
                    <a:pt x="594372" y="77343"/>
                  </a:lnTo>
                  <a:lnTo>
                    <a:pt x="594372" y="57531"/>
                  </a:lnTo>
                  <a:lnTo>
                    <a:pt x="573887" y="57531"/>
                  </a:lnTo>
                  <a:lnTo>
                    <a:pt x="573887" y="69748"/>
                  </a:lnTo>
                  <a:lnTo>
                    <a:pt x="570903" y="72707"/>
                  </a:lnTo>
                  <a:lnTo>
                    <a:pt x="567664" y="72707"/>
                  </a:lnTo>
                  <a:lnTo>
                    <a:pt x="564680" y="69748"/>
                  </a:lnTo>
                  <a:lnTo>
                    <a:pt x="564680" y="19697"/>
                  </a:lnTo>
                  <a:lnTo>
                    <a:pt x="567664" y="16738"/>
                  </a:lnTo>
                  <a:lnTo>
                    <a:pt x="570903" y="16738"/>
                  </a:lnTo>
                  <a:lnTo>
                    <a:pt x="573887" y="19697"/>
                  </a:lnTo>
                  <a:lnTo>
                    <a:pt x="573887" y="31280"/>
                  </a:lnTo>
                  <a:lnTo>
                    <a:pt x="594372" y="31280"/>
                  </a:lnTo>
                  <a:lnTo>
                    <a:pt x="594372" y="114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179" name="Image 565">
              <a:extLst>
                <a:ext uri="{FF2B5EF4-FFF2-40B4-BE49-F238E27FC236}">
                  <a16:creationId xmlns:a16="http://schemas.microsoft.com/office/drawing/2014/main" id="{0D466385-084D-FF3A-63D4-56A18B45679A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03838" y="793437"/>
              <a:ext cx="228879" cy="67271"/>
            </a:xfrm>
            <a:prstGeom prst="rect">
              <a:avLst/>
            </a:prstGeom>
          </p:spPr>
        </p:pic>
        <p:sp>
          <p:nvSpPr>
            <p:cNvPr id="7180" name="Graphic 566">
              <a:extLst>
                <a:ext uri="{FF2B5EF4-FFF2-40B4-BE49-F238E27FC236}">
                  <a16:creationId xmlns:a16="http://schemas.microsoft.com/office/drawing/2014/main" id="{E5ABE56A-C659-91CF-3AA1-D07293B9DA88}"/>
                </a:ext>
              </a:extLst>
            </p:cNvPr>
            <p:cNvSpPr/>
            <p:nvPr/>
          </p:nvSpPr>
          <p:spPr>
            <a:xfrm>
              <a:off x="1287377" y="706552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66"/>
                  </a:moveTo>
                  <a:lnTo>
                    <a:pt x="411175" y="443166"/>
                  </a:lnTo>
                  <a:lnTo>
                    <a:pt x="411175" y="445947"/>
                  </a:lnTo>
                  <a:lnTo>
                    <a:pt x="414172" y="445947"/>
                  </a:lnTo>
                  <a:lnTo>
                    <a:pt x="414172" y="457022"/>
                  </a:lnTo>
                  <a:lnTo>
                    <a:pt x="417258" y="457022"/>
                  </a:lnTo>
                  <a:lnTo>
                    <a:pt x="417258" y="445947"/>
                  </a:lnTo>
                  <a:lnTo>
                    <a:pt x="420255" y="445947"/>
                  </a:lnTo>
                  <a:lnTo>
                    <a:pt x="420255" y="443166"/>
                  </a:lnTo>
                  <a:close/>
                </a:path>
                <a:path w="462280" h="457834">
                  <a:moveTo>
                    <a:pt x="436905" y="457022"/>
                  </a:moveTo>
                  <a:lnTo>
                    <a:pt x="435698" y="449402"/>
                  </a:lnTo>
                  <a:lnTo>
                    <a:pt x="434682" y="442912"/>
                  </a:lnTo>
                  <a:lnTo>
                    <a:pt x="432422" y="442912"/>
                  </a:lnTo>
                  <a:lnTo>
                    <a:pt x="428853" y="451332"/>
                  </a:lnTo>
                  <a:lnTo>
                    <a:pt x="428078" y="449402"/>
                  </a:lnTo>
                  <a:lnTo>
                    <a:pt x="425462" y="442912"/>
                  </a:lnTo>
                  <a:lnTo>
                    <a:pt x="423202" y="442912"/>
                  </a:lnTo>
                  <a:lnTo>
                    <a:pt x="420725" y="457022"/>
                  </a:lnTo>
                  <a:lnTo>
                    <a:pt x="423824" y="457022"/>
                  </a:lnTo>
                  <a:lnTo>
                    <a:pt x="425030" y="449402"/>
                  </a:lnTo>
                  <a:lnTo>
                    <a:pt x="428231" y="457200"/>
                  </a:lnTo>
                  <a:lnTo>
                    <a:pt x="429475" y="457200"/>
                  </a:lnTo>
                  <a:lnTo>
                    <a:pt x="431939" y="451332"/>
                  </a:lnTo>
                  <a:lnTo>
                    <a:pt x="432752" y="449402"/>
                  </a:lnTo>
                  <a:lnTo>
                    <a:pt x="433806" y="457022"/>
                  </a:lnTo>
                  <a:lnTo>
                    <a:pt x="436905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56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794"/>
                  </a:lnTo>
                  <a:lnTo>
                    <a:pt x="118618" y="243497"/>
                  </a:lnTo>
                  <a:lnTo>
                    <a:pt x="131165" y="229539"/>
                  </a:lnTo>
                  <a:lnTo>
                    <a:pt x="160972" y="209181"/>
                  </a:lnTo>
                  <a:lnTo>
                    <a:pt x="194729" y="196443"/>
                  </a:lnTo>
                  <a:lnTo>
                    <a:pt x="231063" y="192036"/>
                  </a:lnTo>
                  <a:lnTo>
                    <a:pt x="267398" y="196443"/>
                  </a:lnTo>
                  <a:lnTo>
                    <a:pt x="301167" y="209194"/>
                  </a:lnTo>
                  <a:lnTo>
                    <a:pt x="330974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34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58"/>
                  </a:lnTo>
                  <a:lnTo>
                    <a:pt x="99783" y="205905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181" name="Image 567">
              <a:extLst>
                <a:ext uri="{FF2B5EF4-FFF2-40B4-BE49-F238E27FC236}">
                  <a16:creationId xmlns:a16="http://schemas.microsoft.com/office/drawing/2014/main" id="{FD365815-FB04-66B9-B238-71BAFB59D161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23987" y="488306"/>
              <a:ext cx="182876" cy="114833"/>
            </a:xfrm>
            <a:prstGeom prst="rect">
              <a:avLst/>
            </a:prstGeom>
          </p:spPr>
        </p:pic>
      </p:grpSp>
      <p:sp>
        <p:nvSpPr>
          <p:cNvPr id="7182" name="Rectangle 45">
            <a:extLst>
              <a:ext uri="{FF2B5EF4-FFF2-40B4-BE49-F238E27FC236}">
                <a16:creationId xmlns:a16="http://schemas.microsoft.com/office/drawing/2014/main" id="{7FA2C1F3-6C62-F298-E070-92B13CFC7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026" y="1733170"/>
            <a:ext cx="10240918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2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Mid-Atlantic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83" name="Rectangle 46">
            <a:extLst>
              <a:ext uri="{FF2B5EF4-FFF2-40B4-BE49-F238E27FC236}">
                <a16:creationId xmlns:a16="http://schemas.microsoft.com/office/drawing/2014/main" id="{5DE5C1B3-54C4-42C7-2D28-7C154AA5C1B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61829" y="431836"/>
            <a:ext cx="1024091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84" name="Rectangle 47">
            <a:extLst>
              <a:ext uri="{FF2B5EF4-FFF2-40B4-BE49-F238E27FC236}">
                <a16:creationId xmlns:a16="http://schemas.microsoft.com/office/drawing/2014/main" id="{5B57F299-CEAD-F0FB-55FA-FA2D96A79B4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061829" y="436599"/>
            <a:ext cx="1024091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233" name="Image 583">
            <a:extLst>
              <a:ext uri="{FF2B5EF4-FFF2-40B4-BE49-F238E27FC236}">
                <a16:creationId xmlns:a16="http://schemas.microsoft.com/office/drawing/2014/main" id="{93303EDE-5D3E-57D0-9D8D-EF489296871D}"/>
              </a:ext>
            </a:extLst>
          </p:cNvPr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064" y="2265391"/>
            <a:ext cx="3454553" cy="7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5" name="Group 7184">
            <a:extLst>
              <a:ext uri="{FF2B5EF4-FFF2-40B4-BE49-F238E27FC236}">
                <a16:creationId xmlns:a16="http://schemas.microsoft.com/office/drawing/2014/main" id="{1DA0FC62-DD37-11CA-9A35-CF64F4E711D3}"/>
              </a:ext>
            </a:extLst>
          </p:cNvPr>
          <p:cNvGrpSpPr>
            <a:grpSpLocks/>
          </p:cNvGrpSpPr>
          <p:nvPr/>
        </p:nvGrpSpPr>
        <p:grpSpPr>
          <a:xfrm>
            <a:off x="8372482" y="3209559"/>
            <a:ext cx="2728916" cy="2765522"/>
            <a:chOff x="0" y="0"/>
            <a:chExt cx="3037205" cy="3150235"/>
          </a:xfrm>
        </p:grpSpPr>
        <p:sp>
          <p:nvSpPr>
            <p:cNvPr id="7186" name="Graphic 585">
              <a:extLst>
                <a:ext uri="{FF2B5EF4-FFF2-40B4-BE49-F238E27FC236}">
                  <a16:creationId xmlns:a16="http://schemas.microsoft.com/office/drawing/2014/main" id="{965EAA0F-36BB-0BE5-E7D7-1B9B8031CB9A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50427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87" name="Graphic 586">
              <a:extLst>
                <a:ext uri="{FF2B5EF4-FFF2-40B4-BE49-F238E27FC236}">
                  <a16:creationId xmlns:a16="http://schemas.microsoft.com/office/drawing/2014/main" id="{1DE4FE3E-B49B-9A60-AEC7-688EC8A49FFD}"/>
                </a:ext>
              </a:extLst>
            </p:cNvPr>
            <p:cNvSpPr/>
            <p:nvPr/>
          </p:nvSpPr>
          <p:spPr>
            <a:xfrm>
              <a:off x="1184211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88" name="Graphic 587">
              <a:extLst>
                <a:ext uri="{FF2B5EF4-FFF2-40B4-BE49-F238E27FC236}">
                  <a16:creationId xmlns:a16="http://schemas.microsoft.com/office/drawing/2014/main" id="{73D6C441-27E2-BE0D-A73E-2326A11BC090}"/>
                </a:ext>
              </a:extLst>
            </p:cNvPr>
            <p:cNvSpPr/>
            <p:nvPr/>
          </p:nvSpPr>
          <p:spPr>
            <a:xfrm>
              <a:off x="1184215" y="4762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89" name="Graphic 588">
              <a:extLst>
                <a:ext uri="{FF2B5EF4-FFF2-40B4-BE49-F238E27FC236}">
                  <a16:creationId xmlns:a16="http://schemas.microsoft.com/office/drawing/2014/main" id="{B8B7482E-4F80-B376-7EA5-DAF50C9C6610}"/>
                </a:ext>
              </a:extLst>
            </p:cNvPr>
            <p:cNvSpPr/>
            <p:nvPr/>
          </p:nvSpPr>
          <p:spPr>
            <a:xfrm>
              <a:off x="1099903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90" name="Graphic 589">
              <a:extLst>
                <a:ext uri="{FF2B5EF4-FFF2-40B4-BE49-F238E27FC236}">
                  <a16:creationId xmlns:a16="http://schemas.microsoft.com/office/drawing/2014/main" id="{7337BD0C-F0E2-8527-29A0-7F544FA9581E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92" name="Graphic 590">
              <a:extLst>
                <a:ext uri="{FF2B5EF4-FFF2-40B4-BE49-F238E27FC236}">
                  <a16:creationId xmlns:a16="http://schemas.microsoft.com/office/drawing/2014/main" id="{FD0699D0-2C0C-8B3C-81B6-6D2B571B172D}"/>
                </a:ext>
              </a:extLst>
            </p:cNvPr>
            <p:cNvSpPr/>
            <p:nvPr/>
          </p:nvSpPr>
          <p:spPr>
            <a:xfrm>
              <a:off x="674118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93" name="Graphic 591">
              <a:extLst>
                <a:ext uri="{FF2B5EF4-FFF2-40B4-BE49-F238E27FC236}">
                  <a16:creationId xmlns:a16="http://schemas.microsoft.com/office/drawing/2014/main" id="{88183C8A-BDFF-0892-4E0A-6FCA94C76C64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90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90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2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5"/>
                  </a:lnTo>
                  <a:lnTo>
                    <a:pt x="1637248" y="25003"/>
                  </a:lnTo>
                  <a:lnTo>
                    <a:pt x="1513738" y="25400"/>
                  </a:lnTo>
                  <a:lnTo>
                    <a:pt x="1372796" y="21431"/>
                  </a:lnTo>
                  <a:lnTo>
                    <a:pt x="1267740" y="12700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2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94" name="Graphic 592">
              <a:extLst>
                <a:ext uri="{FF2B5EF4-FFF2-40B4-BE49-F238E27FC236}">
                  <a16:creationId xmlns:a16="http://schemas.microsoft.com/office/drawing/2014/main" id="{CB26374F-9689-F1F9-8967-F0B2B3798906}"/>
                </a:ext>
              </a:extLst>
            </p:cNvPr>
            <p:cNvSpPr/>
            <p:nvPr/>
          </p:nvSpPr>
          <p:spPr>
            <a:xfrm>
              <a:off x="717826" y="2908609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29"/>
                  </a:moveTo>
                  <a:lnTo>
                    <a:pt x="9880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54"/>
                  </a:lnTo>
                  <a:lnTo>
                    <a:pt x="13411" y="9994"/>
                  </a:lnTo>
                  <a:lnTo>
                    <a:pt x="14439" y="8229"/>
                  </a:lnTo>
                  <a:close/>
                </a:path>
                <a:path w="720090" h="147955">
                  <a:moveTo>
                    <a:pt x="35674" y="19621"/>
                  </a:moveTo>
                  <a:lnTo>
                    <a:pt x="31064" y="17208"/>
                  </a:lnTo>
                  <a:lnTo>
                    <a:pt x="26352" y="14947"/>
                  </a:lnTo>
                  <a:lnTo>
                    <a:pt x="21805" y="12407"/>
                  </a:lnTo>
                  <a:lnTo>
                    <a:pt x="20815" y="14198"/>
                  </a:lnTo>
                  <a:lnTo>
                    <a:pt x="25387" y="16764"/>
                  </a:lnTo>
                  <a:lnTo>
                    <a:pt x="30111" y="19024"/>
                  </a:lnTo>
                  <a:lnTo>
                    <a:pt x="34759" y="21450"/>
                  </a:lnTo>
                  <a:lnTo>
                    <a:pt x="35674" y="19621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44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15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95" y="48374"/>
                  </a:moveTo>
                  <a:lnTo>
                    <a:pt x="97155" y="46697"/>
                  </a:lnTo>
                  <a:lnTo>
                    <a:pt x="92341" y="44665"/>
                  </a:lnTo>
                  <a:lnTo>
                    <a:pt x="87515" y="42684"/>
                  </a:lnTo>
                  <a:lnTo>
                    <a:pt x="86753" y="44589"/>
                  </a:lnTo>
                  <a:lnTo>
                    <a:pt x="91592" y="46570"/>
                  </a:lnTo>
                  <a:lnTo>
                    <a:pt x="96418" y="48602"/>
                  </a:lnTo>
                  <a:lnTo>
                    <a:pt x="101371" y="50292"/>
                  </a:lnTo>
                  <a:lnTo>
                    <a:pt x="102095" y="48374"/>
                  </a:lnTo>
                  <a:close/>
                </a:path>
                <a:path w="720090" h="147955">
                  <a:moveTo>
                    <a:pt x="124815" y="56578"/>
                  </a:moveTo>
                  <a:lnTo>
                    <a:pt x="110083" y="51257"/>
                  </a:lnTo>
                  <a:lnTo>
                    <a:pt x="109372" y="53187"/>
                  </a:lnTo>
                  <a:lnTo>
                    <a:pt x="124129" y="58508"/>
                  </a:lnTo>
                  <a:lnTo>
                    <a:pt x="124815" y="56578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24"/>
                  </a:moveTo>
                  <a:lnTo>
                    <a:pt x="155803" y="66725"/>
                  </a:lnTo>
                  <a:lnTo>
                    <a:pt x="155194" y="68681"/>
                  </a:lnTo>
                  <a:lnTo>
                    <a:pt x="170154" y="73393"/>
                  </a:lnTo>
                  <a:lnTo>
                    <a:pt x="170751" y="71424"/>
                  </a:lnTo>
                  <a:close/>
                </a:path>
                <a:path w="720090" h="147955">
                  <a:moveTo>
                    <a:pt x="193979" y="77990"/>
                  </a:moveTo>
                  <a:lnTo>
                    <a:pt x="178866" y="73888"/>
                  </a:lnTo>
                  <a:lnTo>
                    <a:pt x="178295" y="75857"/>
                  </a:lnTo>
                  <a:lnTo>
                    <a:pt x="193433" y="79959"/>
                  </a:lnTo>
                  <a:lnTo>
                    <a:pt x="193979" y="77990"/>
                  </a:lnTo>
                  <a:close/>
                </a:path>
                <a:path w="720090" h="147955">
                  <a:moveTo>
                    <a:pt x="217297" y="84315"/>
                  </a:moveTo>
                  <a:lnTo>
                    <a:pt x="202171" y="80213"/>
                  </a:lnTo>
                  <a:lnTo>
                    <a:pt x="201637" y="82194"/>
                  </a:lnTo>
                  <a:lnTo>
                    <a:pt x="216776" y="86296"/>
                  </a:lnTo>
                  <a:lnTo>
                    <a:pt x="217297" y="84315"/>
                  </a:lnTo>
                  <a:close/>
                </a:path>
                <a:path w="720090" h="147955">
                  <a:moveTo>
                    <a:pt x="240728" y="90106"/>
                  </a:moveTo>
                  <a:lnTo>
                    <a:pt x="225475" y="86537"/>
                  </a:lnTo>
                  <a:lnTo>
                    <a:pt x="224980" y="88519"/>
                  </a:lnTo>
                  <a:lnTo>
                    <a:pt x="240245" y="92100"/>
                  </a:lnTo>
                  <a:lnTo>
                    <a:pt x="240728" y="90106"/>
                  </a:lnTo>
                  <a:close/>
                </a:path>
                <a:path w="720090" h="147955">
                  <a:moveTo>
                    <a:pt x="264261" y="95516"/>
                  </a:moveTo>
                  <a:lnTo>
                    <a:pt x="248996" y="92011"/>
                  </a:lnTo>
                  <a:lnTo>
                    <a:pt x="248526" y="94005"/>
                  </a:lnTo>
                  <a:lnTo>
                    <a:pt x="263817" y="97510"/>
                  </a:lnTo>
                  <a:lnTo>
                    <a:pt x="264261" y="95516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47"/>
                  </a:lnTo>
                  <a:lnTo>
                    <a:pt x="277634" y="98526"/>
                  </a:lnTo>
                  <a:lnTo>
                    <a:pt x="272529" y="97396"/>
                  </a:lnTo>
                  <a:lnTo>
                    <a:pt x="272097" y="99402"/>
                  </a:lnTo>
                  <a:lnTo>
                    <a:pt x="277202" y="100520"/>
                  </a:lnTo>
                  <a:lnTo>
                    <a:pt x="282270" y="101841"/>
                  </a:lnTo>
                  <a:lnTo>
                    <a:pt x="287401" y="102806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21"/>
                  </a:moveTo>
                  <a:lnTo>
                    <a:pt x="296164" y="102400"/>
                  </a:lnTo>
                  <a:lnTo>
                    <a:pt x="295757" y="104406"/>
                  </a:lnTo>
                  <a:lnTo>
                    <a:pt x="311162" y="107327"/>
                  </a:lnTo>
                  <a:lnTo>
                    <a:pt x="311556" y="105321"/>
                  </a:lnTo>
                  <a:close/>
                </a:path>
                <a:path w="720090" h="147955">
                  <a:moveTo>
                    <a:pt x="335292" y="109816"/>
                  </a:moveTo>
                  <a:lnTo>
                    <a:pt x="319900" y="106895"/>
                  </a:lnTo>
                  <a:lnTo>
                    <a:pt x="319519" y="108915"/>
                  </a:lnTo>
                  <a:lnTo>
                    <a:pt x="334924" y="111836"/>
                  </a:lnTo>
                  <a:lnTo>
                    <a:pt x="335292" y="109816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52"/>
                  </a:lnTo>
                  <a:lnTo>
                    <a:pt x="353555" y="115265"/>
                  </a:lnTo>
                  <a:lnTo>
                    <a:pt x="358724" y="116014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77"/>
                  </a:lnTo>
                  <a:lnTo>
                    <a:pt x="367131" y="117297"/>
                  </a:lnTo>
                  <a:lnTo>
                    <a:pt x="382638" y="119659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59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91"/>
                  </a:lnTo>
                  <a:lnTo>
                    <a:pt x="406819" y="121259"/>
                  </a:lnTo>
                  <a:close/>
                </a:path>
                <a:path w="720090" h="147955">
                  <a:moveTo>
                    <a:pt x="430733" y="124625"/>
                  </a:moveTo>
                  <a:lnTo>
                    <a:pt x="425538" y="124091"/>
                  </a:lnTo>
                  <a:lnTo>
                    <a:pt x="420370" y="123342"/>
                  </a:lnTo>
                  <a:lnTo>
                    <a:pt x="415213" y="122516"/>
                  </a:lnTo>
                  <a:lnTo>
                    <a:pt x="414934" y="124548"/>
                  </a:lnTo>
                  <a:lnTo>
                    <a:pt x="420090" y="125374"/>
                  </a:lnTo>
                  <a:lnTo>
                    <a:pt x="425272" y="126123"/>
                  </a:lnTo>
                  <a:lnTo>
                    <a:pt x="430466" y="126657"/>
                  </a:lnTo>
                  <a:lnTo>
                    <a:pt x="430733" y="124625"/>
                  </a:lnTo>
                  <a:close/>
                </a:path>
                <a:path w="720090" h="147955">
                  <a:moveTo>
                    <a:pt x="454736" y="127393"/>
                  </a:moveTo>
                  <a:lnTo>
                    <a:pt x="439166" y="125603"/>
                  </a:lnTo>
                  <a:lnTo>
                    <a:pt x="438912" y="127635"/>
                  </a:lnTo>
                  <a:lnTo>
                    <a:pt x="454494" y="129438"/>
                  </a:lnTo>
                  <a:lnTo>
                    <a:pt x="454736" y="127393"/>
                  </a:lnTo>
                  <a:close/>
                </a:path>
                <a:path w="720090" h="147955">
                  <a:moveTo>
                    <a:pt x="478726" y="130162"/>
                  </a:moveTo>
                  <a:lnTo>
                    <a:pt x="463169" y="128371"/>
                  </a:lnTo>
                  <a:lnTo>
                    <a:pt x="462927" y="130403"/>
                  </a:lnTo>
                  <a:lnTo>
                    <a:pt x="478510" y="132207"/>
                  </a:lnTo>
                  <a:lnTo>
                    <a:pt x="478726" y="130162"/>
                  </a:lnTo>
                  <a:close/>
                </a:path>
                <a:path w="720090" h="147955">
                  <a:moveTo>
                    <a:pt x="502729" y="132943"/>
                  </a:moveTo>
                  <a:lnTo>
                    <a:pt x="487172" y="131140"/>
                  </a:lnTo>
                  <a:lnTo>
                    <a:pt x="486956" y="133184"/>
                  </a:lnTo>
                  <a:lnTo>
                    <a:pt x="502539" y="134988"/>
                  </a:lnTo>
                  <a:lnTo>
                    <a:pt x="502729" y="132943"/>
                  </a:lnTo>
                  <a:close/>
                </a:path>
                <a:path w="720090" h="147955">
                  <a:moveTo>
                    <a:pt x="526796" y="134950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6994"/>
                  </a:lnTo>
                  <a:lnTo>
                    <a:pt x="526796" y="134950"/>
                  </a:lnTo>
                  <a:close/>
                </a:path>
                <a:path w="720090" h="147955">
                  <a:moveTo>
                    <a:pt x="550887" y="136906"/>
                  </a:moveTo>
                  <a:lnTo>
                    <a:pt x="535266" y="135648"/>
                  </a:lnTo>
                  <a:lnTo>
                    <a:pt x="535089" y="137693"/>
                  </a:lnTo>
                  <a:lnTo>
                    <a:pt x="550722" y="138950"/>
                  </a:lnTo>
                  <a:lnTo>
                    <a:pt x="550887" y="136906"/>
                  </a:lnTo>
                  <a:close/>
                </a:path>
                <a:path w="720090" h="147955">
                  <a:moveTo>
                    <a:pt x="574954" y="138836"/>
                  </a:moveTo>
                  <a:lnTo>
                    <a:pt x="559333" y="137579"/>
                  </a:lnTo>
                  <a:lnTo>
                    <a:pt x="559181" y="139623"/>
                  </a:lnTo>
                  <a:lnTo>
                    <a:pt x="574814" y="140881"/>
                  </a:lnTo>
                  <a:lnTo>
                    <a:pt x="574954" y="138836"/>
                  </a:lnTo>
                  <a:close/>
                </a:path>
                <a:path w="720090" h="147955">
                  <a:moveTo>
                    <a:pt x="599033" y="140652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34"/>
                  </a:lnTo>
                  <a:lnTo>
                    <a:pt x="583272" y="141579"/>
                  </a:lnTo>
                  <a:lnTo>
                    <a:pt x="588479" y="141947"/>
                  </a:lnTo>
                  <a:lnTo>
                    <a:pt x="593686" y="142532"/>
                  </a:lnTo>
                  <a:lnTo>
                    <a:pt x="598906" y="142697"/>
                  </a:lnTo>
                  <a:lnTo>
                    <a:pt x="599033" y="140652"/>
                  </a:lnTo>
                  <a:close/>
                </a:path>
                <a:path w="720090" h="147955">
                  <a:moveTo>
                    <a:pt x="623176" y="141782"/>
                  </a:moveTo>
                  <a:lnTo>
                    <a:pt x="607529" y="141046"/>
                  </a:lnTo>
                  <a:lnTo>
                    <a:pt x="607402" y="143090"/>
                  </a:lnTo>
                  <a:lnTo>
                    <a:pt x="623062" y="143827"/>
                  </a:lnTo>
                  <a:lnTo>
                    <a:pt x="623176" y="141782"/>
                  </a:lnTo>
                  <a:close/>
                </a:path>
                <a:path w="720090" h="147955">
                  <a:moveTo>
                    <a:pt x="647306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83"/>
                  </a:lnTo>
                  <a:lnTo>
                    <a:pt x="647306" y="142925"/>
                  </a:lnTo>
                  <a:close/>
                </a:path>
                <a:path w="720090" h="147955">
                  <a:moveTo>
                    <a:pt x="671423" y="144081"/>
                  </a:moveTo>
                  <a:lnTo>
                    <a:pt x="655777" y="143332"/>
                  </a:lnTo>
                  <a:lnTo>
                    <a:pt x="655688" y="145389"/>
                  </a:lnTo>
                  <a:lnTo>
                    <a:pt x="671347" y="146126"/>
                  </a:lnTo>
                  <a:lnTo>
                    <a:pt x="671423" y="144081"/>
                  </a:lnTo>
                  <a:close/>
                </a:path>
                <a:path w="720090" h="147955">
                  <a:moveTo>
                    <a:pt x="695566" y="145135"/>
                  </a:moveTo>
                  <a:lnTo>
                    <a:pt x="679919" y="144475"/>
                  </a:lnTo>
                  <a:lnTo>
                    <a:pt x="679843" y="146519"/>
                  </a:lnTo>
                  <a:lnTo>
                    <a:pt x="695502" y="147180"/>
                  </a:lnTo>
                  <a:lnTo>
                    <a:pt x="695566" y="145135"/>
                  </a:lnTo>
                  <a:close/>
                </a:path>
                <a:path w="720090" h="147955">
                  <a:moveTo>
                    <a:pt x="719721" y="145516"/>
                  </a:moveTo>
                  <a:lnTo>
                    <a:pt x="704062" y="145275"/>
                  </a:lnTo>
                  <a:lnTo>
                    <a:pt x="703999" y="147320"/>
                  </a:lnTo>
                  <a:lnTo>
                    <a:pt x="719670" y="147561"/>
                  </a:lnTo>
                  <a:lnTo>
                    <a:pt x="719721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95" name="Graphic 593">
              <a:extLst>
                <a:ext uri="{FF2B5EF4-FFF2-40B4-BE49-F238E27FC236}">
                  <a16:creationId xmlns:a16="http://schemas.microsoft.com/office/drawing/2014/main" id="{078EDED7-5B3E-C8C1-9673-462071D1FC7B}"/>
                </a:ext>
              </a:extLst>
            </p:cNvPr>
            <p:cNvSpPr/>
            <p:nvPr/>
          </p:nvSpPr>
          <p:spPr>
            <a:xfrm>
              <a:off x="1445996" y="3055448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6" y="0"/>
                  </a:lnTo>
                </a:path>
              </a:pathLst>
            </a:custGeom>
            <a:ln w="3926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196" name="Graphic 594">
              <a:extLst>
                <a:ext uri="{FF2B5EF4-FFF2-40B4-BE49-F238E27FC236}">
                  <a16:creationId xmlns:a16="http://schemas.microsoft.com/office/drawing/2014/main" id="{FFFF9FA1-E834-6DE7-EEF1-85D1D89870EC}"/>
                </a:ext>
              </a:extLst>
            </p:cNvPr>
            <p:cNvSpPr/>
            <p:nvPr/>
          </p:nvSpPr>
          <p:spPr>
            <a:xfrm>
              <a:off x="1639250" y="2913168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59" y="139166"/>
                  </a:lnTo>
                  <a:lnTo>
                    <a:pt x="0" y="139915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90" y="140081"/>
                  </a:moveTo>
                  <a:lnTo>
                    <a:pt x="39789" y="138036"/>
                  </a:lnTo>
                  <a:lnTo>
                    <a:pt x="24142" y="138772"/>
                  </a:lnTo>
                  <a:lnTo>
                    <a:pt x="24231" y="140830"/>
                  </a:lnTo>
                  <a:lnTo>
                    <a:pt x="39890" y="140081"/>
                  </a:lnTo>
                  <a:close/>
                </a:path>
                <a:path w="673100" h="142240">
                  <a:moveTo>
                    <a:pt x="64033" y="138938"/>
                  </a:moveTo>
                  <a:lnTo>
                    <a:pt x="63919" y="136893"/>
                  </a:lnTo>
                  <a:lnTo>
                    <a:pt x="48272" y="137629"/>
                  </a:lnTo>
                  <a:lnTo>
                    <a:pt x="48374" y="139674"/>
                  </a:lnTo>
                  <a:lnTo>
                    <a:pt x="64033" y="138938"/>
                  </a:lnTo>
                  <a:close/>
                </a:path>
                <a:path w="673100" h="142240">
                  <a:moveTo>
                    <a:pt x="88176" y="137693"/>
                  </a:moveTo>
                  <a:lnTo>
                    <a:pt x="88036" y="135648"/>
                  </a:lnTo>
                  <a:lnTo>
                    <a:pt x="82829" y="136093"/>
                  </a:lnTo>
                  <a:lnTo>
                    <a:pt x="77609" y="136194"/>
                  </a:lnTo>
                  <a:lnTo>
                    <a:pt x="72390" y="136486"/>
                  </a:lnTo>
                  <a:lnTo>
                    <a:pt x="72517" y="138531"/>
                  </a:lnTo>
                  <a:lnTo>
                    <a:pt x="77736" y="138239"/>
                  </a:lnTo>
                  <a:lnTo>
                    <a:pt x="82969" y="138137"/>
                  </a:lnTo>
                  <a:lnTo>
                    <a:pt x="88176" y="137693"/>
                  </a:lnTo>
                  <a:close/>
                </a:path>
                <a:path w="673100" h="142240">
                  <a:moveTo>
                    <a:pt x="112280" y="135750"/>
                  </a:moveTo>
                  <a:lnTo>
                    <a:pt x="112128" y="133718"/>
                  </a:lnTo>
                  <a:lnTo>
                    <a:pt x="96507" y="134975"/>
                  </a:lnTo>
                  <a:lnTo>
                    <a:pt x="96647" y="137020"/>
                  </a:lnTo>
                  <a:lnTo>
                    <a:pt x="112280" y="135750"/>
                  </a:lnTo>
                  <a:close/>
                </a:path>
                <a:path w="673100" h="142240">
                  <a:moveTo>
                    <a:pt x="136372" y="133807"/>
                  </a:moveTo>
                  <a:lnTo>
                    <a:pt x="136194" y="131762"/>
                  </a:lnTo>
                  <a:lnTo>
                    <a:pt x="120573" y="133019"/>
                  </a:lnTo>
                  <a:lnTo>
                    <a:pt x="120738" y="135064"/>
                  </a:lnTo>
                  <a:lnTo>
                    <a:pt x="136372" y="133807"/>
                  </a:lnTo>
                  <a:close/>
                </a:path>
                <a:path w="673100" h="142240">
                  <a:moveTo>
                    <a:pt x="160464" y="131864"/>
                  </a:moveTo>
                  <a:lnTo>
                    <a:pt x="160274" y="129832"/>
                  </a:lnTo>
                  <a:lnTo>
                    <a:pt x="144653" y="131089"/>
                  </a:lnTo>
                  <a:lnTo>
                    <a:pt x="144830" y="133134"/>
                  </a:lnTo>
                  <a:lnTo>
                    <a:pt x="160464" y="131864"/>
                  </a:lnTo>
                  <a:close/>
                </a:path>
                <a:path w="673100" h="142240">
                  <a:moveTo>
                    <a:pt x="184531" y="129590"/>
                  </a:moveTo>
                  <a:lnTo>
                    <a:pt x="184327" y="127546"/>
                  </a:lnTo>
                  <a:lnTo>
                    <a:pt x="173951" y="128790"/>
                  </a:lnTo>
                  <a:lnTo>
                    <a:pt x="168744" y="129133"/>
                  </a:lnTo>
                  <a:lnTo>
                    <a:pt x="168935" y="131178"/>
                  </a:lnTo>
                  <a:lnTo>
                    <a:pt x="174155" y="130835"/>
                  </a:lnTo>
                  <a:lnTo>
                    <a:pt x="184531" y="129590"/>
                  </a:lnTo>
                  <a:close/>
                </a:path>
                <a:path w="673100" h="142240">
                  <a:moveTo>
                    <a:pt x="208559" y="126822"/>
                  </a:moveTo>
                  <a:lnTo>
                    <a:pt x="208318" y="124790"/>
                  </a:lnTo>
                  <a:lnTo>
                    <a:pt x="192760" y="126580"/>
                  </a:lnTo>
                  <a:lnTo>
                    <a:pt x="192976" y="128625"/>
                  </a:lnTo>
                  <a:lnTo>
                    <a:pt x="208559" y="126822"/>
                  </a:lnTo>
                  <a:close/>
                </a:path>
                <a:path w="673100" h="142240">
                  <a:moveTo>
                    <a:pt x="232575" y="124040"/>
                  </a:moveTo>
                  <a:lnTo>
                    <a:pt x="232321" y="122008"/>
                  </a:lnTo>
                  <a:lnTo>
                    <a:pt x="216750" y="123812"/>
                  </a:lnTo>
                  <a:lnTo>
                    <a:pt x="216992" y="125844"/>
                  </a:lnTo>
                  <a:lnTo>
                    <a:pt x="232575" y="124040"/>
                  </a:lnTo>
                  <a:close/>
                </a:path>
                <a:path w="673100" h="142240">
                  <a:moveTo>
                    <a:pt x="256590" y="121272"/>
                  </a:moveTo>
                  <a:lnTo>
                    <a:pt x="256311" y="119240"/>
                  </a:lnTo>
                  <a:lnTo>
                    <a:pt x="240753" y="121043"/>
                  </a:lnTo>
                  <a:lnTo>
                    <a:pt x="241007" y="123075"/>
                  </a:lnTo>
                  <a:lnTo>
                    <a:pt x="256590" y="121272"/>
                  </a:lnTo>
                  <a:close/>
                </a:path>
                <a:path w="673100" h="142240">
                  <a:moveTo>
                    <a:pt x="280492" y="117640"/>
                  </a:moveTo>
                  <a:lnTo>
                    <a:pt x="280187" y="115608"/>
                  </a:lnTo>
                  <a:lnTo>
                    <a:pt x="264706" y="117957"/>
                  </a:lnTo>
                  <a:lnTo>
                    <a:pt x="264985" y="119989"/>
                  </a:lnTo>
                  <a:lnTo>
                    <a:pt x="280492" y="117640"/>
                  </a:lnTo>
                  <a:close/>
                </a:path>
                <a:path w="673100" h="142240">
                  <a:moveTo>
                    <a:pt x="304393" y="114020"/>
                  </a:moveTo>
                  <a:lnTo>
                    <a:pt x="304076" y="111988"/>
                  </a:lnTo>
                  <a:lnTo>
                    <a:pt x="288582" y="114338"/>
                  </a:lnTo>
                  <a:lnTo>
                    <a:pt x="288886" y="116370"/>
                  </a:lnTo>
                  <a:lnTo>
                    <a:pt x="304393" y="114020"/>
                  </a:lnTo>
                  <a:close/>
                </a:path>
                <a:path w="673100" h="142240">
                  <a:moveTo>
                    <a:pt x="328295" y="110375"/>
                  </a:moveTo>
                  <a:lnTo>
                    <a:pt x="327952" y="108369"/>
                  </a:lnTo>
                  <a:lnTo>
                    <a:pt x="312458" y="110718"/>
                  </a:lnTo>
                  <a:lnTo>
                    <a:pt x="312788" y="112737"/>
                  </a:lnTo>
                  <a:lnTo>
                    <a:pt x="328295" y="110375"/>
                  </a:lnTo>
                  <a:close/>
                </a:path>
                <a:path w="673100" h="142240">
                  <a:moveTo>
                    <a:pt x="352056" y="105930"/>
                  </a:moveTo>
                  <a:lnTo>
                    <a:pt x="351688" y="103911"/>
                  </a:lnTo>
                  <a:lnTo>
                    <a:pt x="336296" y="106832"/>
                  </a:lnTo>
                  <a:lnTo>
                    <a:pt x="336651" y="108851"/>
                  </a:lnTo>
                  <a:lnTo>
                    <a:pt x="352056" y="105930"/>
                  </a:lnTo>
                  <a:close/>
                </a:path>
                <a:path w="673100" h="142240">
                  <a:moveTo>
                    <a:pt x="375805" y="101434"/>
                  </a:moveTo>
                  <a:lnTo>
                    <a:pt x="375412" y="99415"/>
                  </a:lnTo>
                  <a:lnTo>
                    <a:pt x="360019" y="102336"/>
                  </a:lnTo>
                  <a:lnTo>
                    <a:pt x="360400" y="104355"/>
                  </a:lnTo>
                  <a:lnTo>
                    <a:pt x="375805" y="101434"/>
                  </a:lnTo>
                  <a:close/>
                </a:path>
                <a:path w="673100" h="142240">
                  <a:moveTo>
                    <a:pt x="399542" y="96761"/>
                  </a:moveTo>
                  <a:lnTo>
                    <a:pt x="399110" y="94754"/>
                  </a:lnTo>
                  <a:lnTo>
                    <a:pt x="394042" y="96012"/>
                  </a:lnTo>
                  <a:lnTo>
                    <a:pt x="388874" y="96812"/>
                  </a:lnTo>
                  <a:lnTo>
                    <a:pt x="383755" y="97840"/>
                  </a:lnTo>
                  <a:lnTo>
                    <a:pt x="384162" y="99847"/>
                  </a:lnTo>
                  <a:lnTo>
                    <a:pt x="389293" y="98818"/>
                  </a:lnTo>
                  <a:lnTo>
                    <a:pt x="394462" y="98018"/>
                  </a:lnTo>
                  <a:lnTo>
                    <a:pt x="399542" y="96761"/>
                  </a:lnTo>
                  <a:close/>
                </a:path>
                <a:path w="673100" h="142240">
                  <a:moveTo>
                    <a:pt x="423113" y="91338"/>
                  </a:moveTo>
                  <a:lnTo>
                    <a:pt x="422656" y="89331"/>
                  </a:lnTo>
                  <a:lnTo>
                    <a:pt x="407390" y="92837"/>
                  </a:lnTo>
                  <a:lnTo>
                    <a:pt x="407822" y="94843"/>
                  </a:lnTo>
                  <a:lnTo>
                    <a:pt x="423113" y="91338"/>
                  </a:lnTo>
                  <a:close/>
                </a:path>
                <a:path w="673100" h="142240">
                  <a:moveTo>
                    <a:pt x="446684" y="85940"/>
                  </a:moveTo>
                  <a:lnTo>
                    <a:pt x="446189" y="83947"/>
                  </a:lnTo>
                  <a:lnTo>
                    <a:pt x="430923" y="87452"/>
                  </a:lnTo>
                  <a:lnTo>
                    <a:pt x="431393" y="89446"/>
                  </a:lnTo>
                  <a:lnTo>
                    <a:pt x="446684" y="85940"/>
                  </a:lnTo>
                  <a:close/>
                </a:path>
                <a:path w="673100" h="142240">
                  <a:moveTo>
                    <a:pt x="470077" y="79857"/>
                  </a:moveTo>
                  <a:lnTo>
                    <a:pt x="469557" y="77876"/>
                  </a:lnTo>
                  <a:lnTo>
                    <a:pt x="454444" y="81978"/>
                  </a:lnTo>
                  <a:lnTo>
                    <a:pt x="454939" y="83959"/>
                  </a:lnTo>
                  <a:lnTo>
                    <a:pt x="470077" y="79857"/>
                  </a:lnTo>
                  <a:close/>
                </a:path>
                <a:path w="673100" h="142240">
                  <a:moveTo>
                    <a:pt x="493420" y="73533"/>
                  </a:moveTo>
                  <a:lnTo>
                    <a:pt x="492861" y="71551"/>
                  </a:lnTo>
                  <a:lnTo>
                    <a:pt x="477748" y="75653"/>
                  </a:lnTo>
                  <a:lnTo>
                    <a:pt x="478282" y="77635"/>
                  </a:lnTo>
                  <a:lnTo>
                    <a:pt x="493420" y="73533"/>
                  </a:lnTo>
                  <a:close/>
                </a:path>
                <a:path w="673100" h="142240">
                  <a:moveTo>
                    <a:pt x="516610" y="66662"/>
                  </a:moveTo>
                  <a:lnTo>
                    <a:pt x="516013" y="64706"/>
                  </a:lnTo>
                  <a:lnTo>
                    <a:pt x="511022" y="66243"/>
                  </a:lnTo>
                  <a:lnTo>
                    <a:pt x="506082" y="67919"/>
                  </a:lnTo>
                  <a:lnTo>
                    <a:pt x="501053" y="69329"/>
                  </a:lnTo>
                  <a:lnTo>
                    <a:pt x="501624" y="71297"/>
                  </a:lnTo>
                  <a:lnTo>
                    <a:pt x="506653" y="69888"/>
                  </a:lnTo>
                  <a:lnTo>
                    <a:pt x="511619" y="68199"/>
                  </a:lnTo>
                  <a:lnTo>
                    <a:pt x="516610" y="66662"/>
                  </a:lnTo>
                  <a:close/>
                </a:path>
                <a:path w="673100" h="142240">
                  <a:moveTo>
                    <a:pt x="539686" y="59410"/>
                  </a:moveTo>
                  <a:lnTo>
                    <a:pt x="539051" y="57467"/>
                  </a:lnTo>
                  <a:lnTo>
                    <a:pt x="524116" y="62166"/>
                  </a:lnTo>
                  <a:lnTo>
                    <a:pt x="524725" y="64122"/>
                  </a:lnTo>
                  <a:lnTo>
                    <a:pt x="539686" y="59410"/>
                  </a:lnTo>
                  <a:close/>
                </a:path>
                <a:path w="673100" h="142240">
                  <a:moveTo>
                    <a:pt x="562546" y="51511"/>
                  </a:moveTo>
                  <a:lnTo>
                    <a:pt x="561860" y="49580"/>
                  </a:lnTo>
                  <a:lnTo>
                    <a:pt x="547128" y="54889"/>
                  </a:lnTo>
                  <a:lnTo>
                    <a:pt x="547789" y="56832"/>
                  </a:lnTo>
                  <a:lnTo>
                    <a:pt x="562546" y="51511"/>
                  </a:lnTo>
                  <a:close/>
                </a:path>
                <a:path w="673100" h="142240">
                  <a:moveTo>
                    <a:pt x="585292" y="43256"/>
                  </a:moveTo>
                  <a:lnTo>
                    <a:pt x="584555" y="41338"/>
                  </a:lnTo>
                  <a:lnTo>
                    <a:pt x="569836" y="46697"/>
                  </a:lnTo>
                  <a:lnTo>
                    <a:pt x="570547" y="48628"/>
                  </a:lnTo>
                  <a:lnTo>
                    <a:pt x="585292" y="43256"/>
                  </a:lnTo>
                  <a:close/>
                </a:path>
                <a:path w="673100" h="142240">
                  <a:moveTo>
                    <a:pt x="607695" y="34099"/>
                  </a:moveTo>
                  <a:lnTo>
                    <a:pt x="606894" y="32207"/>
                  </a:lnTo>
                  <a:lnTo>
                    <a:pt x="592404" y="38125"/>
                  </a:lnTo>
                  <a:lnTo>
                    <a:pt x="593166" y="40030"/>
                  </a:lnTo>
                  <a:lnTo>
                    <a:pt x="607695" y="34099"/>
                  </a:lnTo>
                  <a:close/>
                </a:path>
                <a:path w="673100" h="142240">
                  <a:moveTo>
                    <a:pt x="629831" y="24269"/>
                  </a:moveTo>
                  <a:lnTo>
                    <a:pt x="628954" y="22415"/>
                  </a:lnTo>
                  <a:lnTo>
                    <a:pt x="614730" y="28956"/>
                  </a:lnTo>
                  <a:lnTo>
                    <a:pt x="615556" y="30822"/>
                  </a:lnTo>
                  <a:lnTo>
                    <a:pt x="629831" y="24269"/>
                  </a:lnTo>
                  <a:close/>
                </a:path>
                <a:path w="673100" h="142240">
                  <a:moveTo>
                    <a:pt x="651560" y="13614"/>
                  </a:moveTo>
                  <a:lnTo>
                    <a:pt x="650608" y="11798"/>
                  </a:lnTo>
                  <a:lnTo>
                    <a:pt x="636663" y="18884"/>
                  </a:lnTo>
                  <a:lnTo>
                    <a:pt x="637552" y="20726"/>
                  </a:lnTo>
                  <a:lnTo>
                    <a:pt x="651560" y="13614"/>
                  </a:lnTo>
                  <a:close/>
                </a:path>
                <a:path w="673100" h="142240">
                  <a:moveTo>
                    <a:pt x="672719" y="1739"/>
                  </a:moveTo>
                  <a:lnTo>
                    <a:pt x="671639" y="0"/>
                  </a:lnTo>
                  <a:lnTo>
                    <a:pt x="667258" y="2806"/>
                  </a:lnTo>
                  <a:lnTo>
                    <a:pt x="662609" y="5219"/>
                  </a:lnTo>
                  <a:lnTo>
                    <a:pt x="658114" y="7848"/>
                  </a:lnTo>
                  <a:lnTo>
                    <a:pt x="659104" y="9639"/>
                  </a:lnTo>
                  <a:lnTo>
                    <a:pt x="663638" y="6997"/>
                  </a:lnTo>
                  <a:lnTo>
                    <a:pt x="668286" y="4584"/>
                  </a:lnTo>
                  <a:lnTo>
                    <a:pt x="672719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197" name="Image 595">
              <a:extLst>
                <a:ext uri="{FF2B5EF4-FFF2-40B4-BE49-F238E27FC236}">
                  <a16:creationId xmlns:a16="http://schemas.microsoft.com/office/drawing/2014/main" id="{950D0138-207A-0AD0-239C-E17ED45B9F3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80155" y="1034576"/>
              <a:ext cx="498274" cy="344928"/>
            </a:xfrm>
            <a:prstGeom prst="rect">
              <a:avLst/>
            </a:prstGeom>
          </p:spPr>
        </p:pic>
        <p:pic>
          <p:nvPicPr>
            <p:cNvPr id="7198" name="Image 596">
              <a:extLst>
                <a:ext uri="{FF2B5EF4-FFF2-40B4-BE49-F238E27FC236}">
                  <a16:creationId xmlns:a16="http://schemas.microsoft.com/office/drawing/2014/main" id="{AAFBC10D-7395-3BAA-6A6C-D73906A741C7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953" y="1034360"/>
              <a:ext cx="497989" cy="344713"/>
            </a:xfrm>
            <a:prstGeom prst="rect">
              <a:avLst/>
            </a:prstGeom>
          </p:spPr>
        </p:pic>
        <p:sp>
          <p:nvSpPr>
            <p:cNvPr id="7199" name="Graphic 597">
              <a:extLst>
                <a:ext uri="{FF2B5EF4-FFF2-40B4-BE49-F238E27FC236}">
                  <a16:creationId xmlns:a16="http://schemas.microsoft.com/office/drawing/2014/main" id="{CD5A9DBA-4076-C182-099E-2F0101549318}"/>
                </a:ext>
              </a:extLst>
            </p:cNvPr>
            <p:cNvSpPr/>
            <p:nvPr/>
          </p:nvSpPr>
          <p:spPr>
            <a:xfrm>
              <a:off x="1221318" y="1178335"/>
              <a:ext cx="594360" cy="79375"/>
            </a:xfrm>
            <a:custGeom>
              <a:avLst/>
              <a:gdLst/>
              <a:ahLst/>
              <a:cxnLst/>
              <a:rect l="l" t="t" r="r" b="b"/>
              <a:pathLst>
                <a:path w="594360" h="79375">
                  <a:moveTo>
                    <a:pt x="38417" y="63169"/>
                  </a:moveTo>
                  <a:lnTo>
                    <a:pt x="18288" y="63169"/>
                  </a:lnTo>
                  <a:lnTo>
                    <a:pt x="18288" y="46748"/>
                  </a:lnTo>
                  <a:lnTo>
                    <a:pt x="36106" y="46748"/>
                  </a:lnTo>
                  <a:lnTo>
                    <a:pt x="36106" y="30670"/>
                  </a:lnTo>
                  <a:lnTo>
                    <a:pt x="18288" y="30670"/>
                  </a:lnTo>
                  <a:lnTo>
                    <a:pt x="18288" y="16078"/>
                  </a:lnTo>
                  <a:lnTo>
                    <a:pt x="38188" y="16078"/>
                  </a:lnTo>
                  <a:lnTo>
                    <a:pt x="38188" y="0"/>
                  </a:lnTo>
                  <a:lnTo>
                    <a:pt x="0" y="0"/>
                  </a:lnTo>
                  <a:lnTo>
                    <a:pt x="0" y="79248"/>
                  </a:lnTo>
                  <a:lnTo>
                    <a:pt x="38417" y="79248"/>
                  </a:lnTo>
                  <a:lnTo>
                    <a:pt x="38417" y="63169"/>
                  </a:lnTo>
                  <a:close/>
                </a:path>
                <a:path w="594360" h="79375">
                  <a:moveTo>
                    <a:pt x="90373" y="0"/>
                  </a:moveTo>
                  <a:lnTo>
                    <a:pt x="72085" y="0"/>
                  </a:lnTo>
                  <a:lnTo>
                    <a:pt x="72085" y="61099"/>
                  </a:lnTo>
                  <a:lnTo>
                    <a:pt x="69418" y="63741"/>
                  </a:lnTo>
                  <a:lnTo>
                    <a:pt x="65951" y="63741"/>
                  </a:lnTo>
                  <a:lnTo>
                    <a:pt x="63296" y="61099"/>
                  </a:lnTo>
                  <a:lnTo>
                    <a:pt x="63296" y="0"/>
                  </a:lnTo>
                  <a:lnTo>
                    <a:pt x="45008" y="0"/>
                  </a:lnTo>
                  <a:lnTo>
                    <a:pt x="45008" y="69024"/>
                  </a:lnTo>
                  <a:lnTo>
                    <a:pt x="55308" y="79248"/>
                  </a:lnTo>
                  <a:lnTo>
                    <a:pt x="80073" y="79248"/>
                  </a:lnTo>
                  <a:lnTo>
                    <a:pt x="90373" y="69024"/>
                  </a:lnTo>
                  <a:lnTo>
                    <a:pt x="90373" y="0"/>
                  </a:lnTo>
                  <a:close/>
                </a:path>
                <a:path w="594360" h="79375">
                  <a:moveTo>
                    <a:pt x="146481" y="79248"/>
                  </a:moveTo>
                  <a:lnTo>
                    <a:pt x="137807" y="48234"/>
                  </a:lnTo>
                  <a:lnTo>
                    <a:pt x="137223" y="46164"/>
                  </a:lnTo>
                  <a:lnTo>
                    <a:pt x="145211" y="38239"/>
                  </a:lnTo>
                  <a:lnTo>
                    <a:pt x="145211" y="34455"/>
                  </a:lnTo>
                  <a:lnTo>
                    <a:pt x="145211" y="13779"/>
                  </a:lnTo>
                  <a:lnTo>
                    <a:pt x="145211" y="10223"/>
                  </a:lnTo>
                  <a:lnTo>
                    <a:pt x="134912" y="0"/>
                  </a:lnTo>
                  <a:lnTo>
                    <a:pt x="126936" y="0"/>
                  </a:lnTo>
                  <a:lnTo>
                    <a:pt x="126936" y="16421"/>
                  </a:lnTo>
                  <a:lnTo>
                    <a:pt x="126936" y="31813"/>
                  </a:lnTo>
                  <a:lnTo>
                    <a:pt x="124269" y="34455"/>
                  </a:lnTo>
                  <a:lnTo>
                    <a:pt x="116395" y="34455"/>
                  </a:lnTo>
                  <a:lnTo>
                    <a:pt x="116395" y="13779"/>
                  </a:lnTo>
                  <a:lnTo>
                    <a:pt x="124269" y="13779"/>
                  </a:lnTo>
                  <a:lnTo>
                    <a:pt x="126936" y="16421"/>
                  </a:lnTo>
                  <a:lnTo>
                    <a:pt x="126936" y="0"/>
                  </a:lnTo>
                  <a:lnTo>
                    <a:pt x="98120" y="0"/>
                  </a:lnTo>
                  <a:lnTo>
                    <a:pt x="98120" y="79248"/>
                  </a:lnTo>
                  <a:lnTo>
                    <a:pt x="116395" y="79248"/>
                  </a:lnTo>
                  <a:lnTo>
                    <a:pt x="116395" y="48234"/>
                  </a:lnTo>
                  <a:lnTo>
                    <a:pt x="119761" y="48234"/>
                  </a:lnTo>
                  <a:lnTo>
                    <a:pt x="127977" y="79248"/>
                  </a:lnTo>
                  <a:lnTo>
                    <a:pt x="146481" y="79248"/>
                  </a:lnTo>
                  <a:close/>
                </a:path>
                <a:path w="594360" h="79375">
                  <a:moveTo>
                    <a:pt x="196697" y="10210"/>
                  </a:moveTo>
                  <a:lnTo>
                    <a:pt x="186397" y="0"/>
                  </a:lnTo>
                  <a:lnTo>
                    <a:pt x="178422" y="0"/>
                  </a:lnTo>
                  <a:lnTo>
                    <a:pt x="178422" y="17564"/>
                  </a:lnTo>
                  <a:lnTo>
                    <a:pt x="178422" y="61671"/>
                  </a:lnTo>
                  <a:lnTo>
                    <a:pt x="175755" y="64312"/>
                  </a:lnTo>
                  <a:lnTo>
                    <a:pt x="171704" y="64312"/>
                  </a:lnTo>
                  <a:lnTo>
                    <a:pt x="169049" y="61671"/>
                  </a:lnTo>
                  <a:lnTo>
                    <a:pt x="169049" y="17564"/>
                  </a:lnTo>
                  <a:lnTo>
                    <a:pt x="171704" y="14922"/>
                  </a:lnTo>
                  <a:lnTo>
                    <a:pt x="175755" y="14922"/>
                  </a:lnTo>
                  <a:lnTo>
                    <a:pt x="178422" y="17564"/>
                  </a:lnTo>
                  <a:lnTo>
                    <a:pt x="178422" y="0"/>
                  </a:lnTo>
                  <a:lnTo>
                    <a:pt x="161061" y="0"/>
                  </a:lnTo>
                  <a:lnTo>
                    <a:pt x="150761" y="10210"/>
                  </a:lnTo>
                  <a:lnTo>
                    <a:pt x="150761" y="69024"/>
                  </a:lnTo>
                  <a:lnTo>
                    <a:pt x="161061" y="79248"/>
                  </a:lnTo>
                  <a:lnTo>
                    <a:pt x="186397" y="79248"/>
                  </a:lnTo>
                  <a:lnTo>
                    <a:pt x="196697" y="69024"/>
                  </a:lnTo>
                  <a:lnTo>
                    <a:pt x="196697" y="64312"/>
                  </a:lnTo>
                  <a:lnTo>
                    <a:pt x="196697" y="14922"/>
                  </a:lnTo>
                  <a:lnTo>
                    <a:pt x="196697" y="10210"/>
                  </a:lnTo>
                  <a:close/>
                </a:path>
                <a:path w="594360" h="79375">
                  <a:moveTo>
                    <a:pt x="250164" y="10210"/>
                  </a:moveTo>
                  <a:lnTo>
                    <a:pt x="239864" y="0"/>
                  </a:lnTo>
                  <a:lnTo>
                    <a:pt x="231889" y="0"/>
                  </a:lnTo>
                  <a:lnTo>
                    <a:pt x="231889" y="16421"/>
                  </a:lnTo>
                  <a:lnTo>
                    <a:pt x="231889" y="35598"/>
                  </a:lnTo>
                  <a:lnTo>
                    <a:pt x="229222" y="38239"/>
                  </a:lnTo>
                  <a:lnTo>
                    <a:pt x="222516" y="38239"/>
                  </a:lnTo>
                  <a:lnTo>
                    <a:pt x="222516" y="13779"/>
                  </a:lnTo>
                  <a:lnTo>
                    <a:pt x="229222" y="13779"/>
                  </a:lnTo>
                  <a:lnTo>
                    <a:pt x="231889" y="16421"/>
                  </a:lnTo>
                  <a:lnTo>
                    <a:pt x="231889" y="0"/>
                  </a:lnTo>
                  <a:lnTo>
                    <a:pt x="204228" y="0"/>
                  </a:lnTo>
                  <a:lnTo>
                    <a:pt x="204228" y="79248"/>
                  </a:lnTo>
                  <a:lnTo>
                    <a:pt x="222516" y="79248"/>
                  </a:lnTo>
                  <a:lnTo>
                    <a:pt x="222516" y="52019"/>
                  </a:lnTo>
                  <a:lnTo>
                    <a:pt x="239864" y="52019"/>
                  </a:lnTo>
                  <a:lnTo>
                    <a:pt x="250164" y="41795"/>
                  </a:lnTo>
                  <a:lnTo>
                    <a:pt x="250164" y="38239"/>
                  </a:lnTo>
                  <a:lnTo>
                    <a:pt x="250164" y="13779"/>
                  </a:lnTo>
                  <a:lnTo>
                    <a:pt x="250164" y="10210"/>
                  </a:lnTo>
                  <a:close/>
                </a:path>
                <a:path w="594360" h="79375">
                  <a:moveTo>
                    <a:pt x="294360" y="63169"/>
                  </a:moveTo>
                  <a:lnTo>
                    <a:pt x="274231" y="63169"/>
                  </a:lnTo>
                  <a:lnTo>
                    <a:pt x="274231" y="46748"/>
                  </a:lnTo>
                  <a:lnTo>
                    <a:pt x="292049" y="46748"/>
                  </a:lnTo>
                  <a:lnTo>
                    <a:pt x="292049" y="30670"/>
                  </a:lnTo>
                  <a:lnTo>
                    <a:pt x="274231" y="30670"/>
                  </a:lnTo>
                  <a:lnTo>
                    <a:pt x="274231" y="16078"/>
                  </a:lnTo>
                  <a:lnTo>
                    <a:pt x="294132" y="16078"/>
                  </a:lnTo>
                  <a:lnTo>
                    <a:pt x="294132" y="0"/>
                  </a:lnTo>
                  <a:lnTo>
                    <a:pt x="255943" y="0"/>
                  </a:lnTo>
                  <a:lnTo>
                    <a:pt x="255943" y="79248"/>
                  </a:lnTo>
                  <a:lnTo>
                    <a:pt x="294360" y="79248"/>
                  </a:lnTo>
                  <a:lnTo>
                    <a:pt x="294360" y="63169"/>
                  </a:lnTo>
                  <a:close/>
                </a:path>
                <a:path w="594360" h="79375">
                  <a:moveTo>
                    <a:pt x="321348" y="30670"/>
                  </a:moveTo>
                  <a:lnTo>
                    <a:pt x="298970" y="30670"/>
                  </a:lnTo>
                  <a:lnTo>
                    <a:pt x="298970" y="46748"/>
                  </a:lnTo>
                  <a:lnTo>
                    <a:pt x="319062" y="46748"/>
                  </a:lnTo>
                  <a:lnTo>
                    <a:pt x="321348" y="30670"/>
                  </a:lnTo>
                  <a:close/>
                </a:path>
                <a:path w="594360" h="79375">
                  <a:moveTo>
                    <a:pt x="370128" y="79248"/>
                  </a:moveTo>
                  <a:lnTo>
                    <a:pt x="367804" y="63169"/>
                  </a:lnTo>
                  <a:lnTo>
                    <a:pt x="365658" y="48348"/>
                  </a:lnTo>
                  <a:lnTo>
                    <a:pt x="360349" y="11595"/>
                  </a:lnTo>
                  <a:lnTo>
                    <a:pt x="358673" y="0"/>
                  </a:lnTo>
                  <a:lnTo>
                    <a:pt x="348615" y="0"/>
                  </a:lnTo>
                  <a:lnTo>
                    <a:pt x="348615" y="48348"/>
                  </a:lnTo>
                  <a:lnTo>
                    <a:pt x="340626" y="48348"/>
                  </a:lnTo>
                  <a:lnTo>
                    <a:pt x="344678" y="11595"/>
                  </a:lnTo>
                  <a:lnTo>
                    <a:pt x="348615" y="48348"/>
                  </a:lnTo>
                  <a:lnTo>
                    <a:pt x="348615" y="0"/>
                  </a:lnTo>
                  <a:lnTo>
                    <a:pt x="331482" y="0"/>
                  </a:lnTo>
                  <a:lnTo>
                    <a:pt x="320027" y="79248"/>
                  </a:lnTo>
                  <a:lnTo>
                    <a:pt x="337273" y="79248"/>
                  </a:lnTo>
                  <a:lnTo>
                    <a:pt x="339001" y="63169"/>
                  </a:lnTo>
                  <a:lnTo>
                    <a:pt x="350227" y="63169"/>
                  </a:lnTo>
                  <a:lnTo>
                    <a:pt x="351967" y="79248"/>
                  </a:lnTo>
                  <a:lnTo>
                    <a:pt x="370128" y="79248"/>
                  </a:lnTo>
                  <a:close/>
                </a:path>
                <a:path w="594360" h="79375">
                  <a:moveTo>
                    <a:pt x="412026" y="0"/>
                  </a:moveTo>
                  <a:lnTo>
                    <a:pt x="374764" y="0"/>
                  </a:lnTo>
                  <a:lnTo>
                    <a:pt x="374764" y="79248"/>
                  </a:lnTo>
                  <a:lnTo>
                    <a:pt x="393052" y="79248"/>
                  </a:lnTo>
                  <a:lnTo>
                    <a:pt x="393052" y="49047"/>
                  </a:lnTo>
                  <a:lnTo>
                    <a:pt x="409943" y="49047"/>
                  </a:lnTo>
                  <a:lnTo>
                    <a:pt x="409943" y="33070"/>
                  </a:lnTo>
                  <a:lnTo>
                    <a:pt x="393052" y="33070"/>
                  </a:lnTo>
                  <a:lnTo>
                    <a:pt x="393052" y="16078"/>
                  </a:lnTo>
                  <a:lnTo>
                    <a:pt x="412026" y="16078"/>
                  </a:lnTo>
                  <a:lnTo>
                    <a:pt x="412026" y="0"/>
                  </a:lnTo>
                  <a:close/>
                </a:path>
                <a:path w="594360" h="79375">
                  <a:moveTo>
                    <a:pt x="466166" y="79248"/>
                  </a:moveTo>
                  <a:lnTo>
                    <a:pt x="457492" y="48234"/>
                  </a:lnTo>
                  <a:lnTo>
                    <a:pt x="456907" y="46164"/>
                  </a:lnTo>
                  <a:lnTo>
                    <a:pt x="464896" y="38239"/>
                  </a:lnTo>
                  <a:lnTo>
                    <a:pt x="464896" y="34455"/>
                  </a:lnTo>
                  <a:lnTo>
                    <a:pt x="464896" y="13779"/>
                  </a:lnTo>
                  <a:lnTo>
                    <a:pt x="464896" y="10223"/>
                  </a:lnTo>
                  <a:lnTo>
                    <a:pt x="454596" y="0"/>
                  </a:lnTo>
                  <a:lnTo>
                    <a:pt x="446620" y="0"/>
                  </a:lnTo>
                  <a:lnTo>
                    <a:pt x="446620" y="16421"/>
                  </a:lnTo>
                  <a:lnTo>
                    <a:pt x="446620" y="31813"/>
                  </a:lnTo>
                  <a:lnTo>
                    <a:pt x="443953" y="34455"/>
                  </a:lnTo>
                  <a:lnTo>
                    <a:pt x="436079" y="34455"/>
                  </a:lnTo>
                  <a:lnTo>
                    <a:pt x="436079" y="13779"/>
                  </a:lnTo>
                  <a:lnTo>
                    <a:pt x="443953" y="13779"/>
                  </a:lnTo>
                  <a:lnTo>
                    <a:pt x="446620" y="16421"/>
                  </a:lnTo>
                  <a:lnTo>
                    <a:pt x="446620" y="0"/>
                  </a:lnTo>
                  <a:lnTo>
                    <a:pt x="417804" y="0"/>
                  </a:lnTo>
                  <a:lnTo>
                    <a:pt x="417804" y="79248"/>
                  </a:lnTo>
                  <a:lnTo>
                    <a:pt x="436079" y="79248"/>
                  </a:lnTo>
                  <a:lnTo>
                    <a:pt x="436079" y="48234"/>
                  </a:lnTo>
                  <a:lnTo>
                    <a:pt x="439445" y="48234"/>
                  </a:lnTo>
                  <a:lnTo>
                    <a:pt x="447662" y="79248"/>
                  </a:lnTo>
                  <a:lnTo>
                    <a:pt x="466166" y="79248"/>
                  </a:lnTo>
                  <a:close/>
                </a:path>
                <a:path w="594360" h="79375">
                  <a:moveTo>
                    <a:pt x="489889" y="0"/>
                  </a:moveTo>
                  <a:lnTo>
                    <a:pt x="471601" y="0"/>
                  </a:lnTo>
                  <a:lnTo>
                    <a:pt x="471601" y="79248"/>
                  </a:lnTo>
                  <a:lnTo>
                    <a:pt x="489889" y="79248"/>
                  </a:lnTo>
                  <a:lnTo>
                    <a:pt x="489889" y="0"/>
                  </a:lnTo>
                  <a:close/>
                </a:path>
                <a:path w="594360" h="79375">
                  <a:moveTo>
                    <a:pt x="541362" y="10223"/>
                  </a:moveTo>
                  <a:lnTo>
                    <a:pt x="531063" y="0"/>
                  </a:lnTo>
                  <a:lnTo>
                    <a:pt x="506882" y="0"/>
                  </a:lnTo>
                  <a:lnTo>
                    <a:pt x="496582" y="10223"/>
                  </a:lnTo>
                  <a:lnTo>
                    <a:pt x="496582" y="69024"/>
                  </a:lnTo>
                  <a:lnTo>
                    <a:pt x="506882" y="79248"/>
                  </a:lnTo>
                  <a:lnTo>
                    <a:pt x="531063" y="79248"/>
                  </a:lnTo>
                  <a:lnTo>
                    <a:pt x="541362" y="69024"/>
                  </a:lnTo>
                  <a:lnTo>
                    <a:pt x="541362" y="51333"/>
                  </a:lnTo>
                  <a:lnTo>
                    <a:pt x="523074" y="51333"/>
                  </a:lnTo>
                  <a:lnTo>
                    <a:pt x="523074" y="62242"/>
                  </a:lnTo>
                  <a:lnTo>
                    <a:pt x="520420" y="64884"/>
                  </a:lnTo>
                  <a:lnTo>
                    <a:pt x="517525" y="64884"/>
                  </a:lnTo>
                  <a:lnTo>
                    <a:pt x="514870" y="62242"/>
                  </a:lnTo>
                  <a:lnTo>
                    <a:pt x="514870" y="17576"/>
                  </a:lnTo>
                  <a:lnTo>
                    <a:pt x="517525" y="14935"/>
                  </a:lnTo>
                  <a:lnTo>
                    <a:pt x="520420" y="14935"/>
                  </a:lnTo>
                  <a:lnTo>
                    <a:pt x="523074" y="17576"/>
                  </a:lnTo>
                  <a:lnTo>
                    <a:pt x="523074" y="27901"/>
                  </a:lnTo>
                  <a:lnTo>
                    <a:pt x="541362" y="27901"/>
                  </a:lnTo>
                  <a:lnTo>
                    <a:pt x="541362" y="10223"/>
                  </a:lnTo>
                  <a:close/>
                </a:path>
                <a:path w="594360" h="79375">
                  <a:moveTo>
                    <a:pt x="594360" y="79248"/>
                  </a:moveTo>
                  <a:lnTo>
                    <a:pt x="592023" y="63169"/>
                  </a:lnTo>
                  <a:lnTo>
                    <a:pt x="589889" y="48348"/>
                  </a:lnTo>
                  <a:lnTo>
                    <a:pt x="584568" y="11595"/>
                  </a:lnTo>
                  <a:lnTo>
                    <a:pt x="582904" y="0"/>
                  </a:lnTo>
                  <a:lnTo>
                    <a:pt x="572846" y="0"/>
                  </a:lnTo>
                  <a:lnTo>
                    <a:pt x="572846" y="48348"/>
                  </a:lnTo>
                  <a:lnTo>
                    <a:pt x="564857" y="48348"/>
                  </a:lnTo>
                  <a:lnTo>
                    <a:pt x="568909" y="11595"/>
                  </a:lnTo>
                  <a:lnTo>
                    <a:pt x="572846" y="48348"/>
                  </a:lnTo>
                  <a:lnTo>
                    <a:pt x="572846" y="0"/>
                  </a:lnTo>
                  <a:lnTo>
                    <a:pt x="555713" y="0"/>
                  </a:lnTo>
                  <a:lnTo>
                    <a:pt x="544258" y="79248"/>
                  </a:lnTo>
                  <a:lnTo>
                    <a:pt x="561505" y="79248"/>
                  </a:lnTo>
                  <a:lnTo>
                    <a:pt x="563232" y="63169"/>
                  </a:lnTo>
                  <a:lnTo>
                    <a:pt x="574459" y="63169"/>
                  </a:lnTo>
                  <a:lnTo>
                    <a:pt x="576199" y="79248"/>
                  </a:lnTo>
                  <a:lnTo>
                    <a:pt x="594360" y="792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200" name="Image 598">
              <a:extLst>
                <a:ext uri="{FF2B5EF4-FFF2-40B4-BE49-F238E27FC236}">
                  <a16:creationId xmlns:a16="http://schemas.microsoft.com/office/drawing/2014/main" id="{295CA175-B061-F5F8-FCB1-44D00E69C26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4166" y="731945"/>
              <a:ext cx="228879" cy="67271"/>
            </a:xfrm>
            <a:prstGeom prst="rect">
              <a:avLst/>
            </a:prstGeom>
          </p:spPr>
        </p:pic>
        <p:sp>
          <p:nvSpPr>
            <p:cNvPr id="7201" name="Graphic 599">
              <a:extLst>
                <a:ext uri="{FF2B5EF4-FFF2-40B4-BE49-F238E27FC236}">
                  <a16:creationId xmlns:a16="http://schemas.microsoft.com/office/drawing/2014/main" id="{46C4C272-98F8-3F32-05F6-053189A69953}"/>
                </a:ext>
              </a:extLst>
            </p:cNvPr>
            <p:cNvSpPr/>
            <p:nvPr/>
          </p:nvSpPr>
          <p:spPr>
            <a:xfrm>
              <a:off x="1287701" y="645062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66"/>
                  </a:moveTo>
                  <a:lnTo>
                    <a:pt x="411175" y="443166"/>
                  </a:lnTo>
                  <a:lnTo>
                    <a:pt x="411175" y="445947"/>
                  </a:lnTo>
                  <a:lnTo>
                    <a:pt x="414172" y="445947"/>
                  </a:lnTo>
                  <a:lnTo>
                    <a:pt x="414172" y="457022"/>
                  </a:lnTo>
                  <a:lnTo>
                    <a:pt x="417258" y="457022"/>
                  </a:lnTo>
                  <a:lnTo>
                    <a:pt x="417258" y="445947"/>
                  </a:lnTo>
                  <a:lnTo>
                    <a:pt x="420255" y="445947"/>
                  </a:lnTo>
                  <a:lnTo>
                    <a:pt x="420255" y="443166"/>
                  </a:lnTo>
                  <a:close/>
                </a:path>
                <a:path w="462280" h="457834">
                  <a:moveTo>
                    <a:pt x="436905" y="457022"/>
                  </a:moveTo>
                  <a:lnTo>
                    <a:pt x="435711" y="449402"/>
                  </a:lnTo>
                  <a:lnTo>
                    <a:pt x="434682" y="442912"/>
                  </a:lnTo>
                  <a:lnTo>
                    <a:pt x="432422" y="442912"/>
                  </a:lnTo>
                  <a:lnTo>
                    <a:pt x="428853" y="451332"/>
                  </a:lnTo>
                  <a:lnTo>
                    <a:pt x="428078" y="449402"/>
                  </a:lnTo>
                  <a:lnTo>
                    <a:pt x="425462" y="442912"/>
                  </a:lnTo>
                  <a:lnTo>
                    <a:pt x="423202" y="442912"/>
                  </a:lnTo>
                  <a:lnTo>
                    <a:pt x="420725" y="457022"/>
                  </a:lnTo>
                  <a:lnTo>
                    <a:pt x="423824" y="457022"/>
                  </a:lnTo>
                  <a:lnTo>
                    <a:pt x="425030" y="449402"/>
                  </a:lnTo>
                  <a:lnTo>
                    <a:pt x="428231" y="457200"/>
                  </a:lnTo>
                  <a:lnTo>
                    <a:pt x="429475" y="457200"/>
                  </a:lnTo>
                  <a:lnTo>
                    <a:pt x="431939" y="451332"/>
                  </a:lnTo>
                  <a:lnTo>
                    <a:pt x="432752" y="449402"/>
                  </a:lnTo>
                  <a:lnTo>
                    <a:pt x="433806" y="457022"/>
                  </a:lnTo>
                  <a:lnTo>
                    <a:pt x="436905" y="457022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97" y="279323"/>
                  </a:lnTo>
                  <a:lnTo>
                    <a:pt x="106667" y="256794"/>
                  </a:lnTo>
                  <a:lnTo>
                    <a:pt x="118618" y="243497"/>
                  </a:lnTo>
                  <a:lnTo>
                    <a:pt x="131178" y="229527"/>
                  </a:lnTo>
                  <a:lnTo>
                    <a:pt x="160985" y="209181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411" y="196443"/>
                  </a:lnTo>
                  <a:lnTo>
                    <a:pt x="301167" y="209194"/>
                  </a:lnTo>
                  <a:lnTo>
                    <a:pt x="330987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47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58"/>
                  </a:lnTo>
                  <a:lnTo>
                    <a:pt x="99783" y="205905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7202" name="Image 600">
              <a:extLst>
                <a:ext uri="{FF2B5EF4-FFF2-40B4-BE49-F238E27FC236}">
                  <a16:creationId xmlns:a16="http://schemas.microsoft.com/office/drawing/2014/main" id="{FAC3CCF2-3EA9-DBEF-5202-4A7B13E943DE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24315" y="426815"/>
              <a:ext cx="182874" cy="114833"/>
            </a:xfrm>
            <a:prstGeom prst="rect">
              <a:avLst/>
            </a:prstGeom>
          </p:spPr>
        </p:pic>
      </p:grpSp>
      <p:sp>
        <p:nvSpPr>
          <p:cNvPr id="7203" name="Rectangle 66">
            <a:extLst>
              <a:ext uri="{FF2B5EF4-FFF2-40B4-BE49-F238E27FC236}">
                <a16:creationId xmlns:a16="http://schemas.microsoft.com/office/drawing/2014/main" id="{54163A32-BFC0-E76F-C3FA-B985D9D63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064" y="1693020"/>
            <a:ext cx="10954461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3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Europe-Africa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04" name="Rectangle 67">
            <a:extLst>
              <a:ext uri="{FF2B5EF4-FFF2-40B4-BE49-F238E27FC236}">
                <a16:creationId xmlns:a16="http://schemas.microsoft.com/office/drawing/2014/main" id="{101C37D2-FFB5-0DAC-0060-30EBBA97968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84776" y="345527"/>
            <a:ext cx="1095446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67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A693-502F-CE2A-6702-FE878F3F4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MLB Classic T-Shirts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A9ADF-2977-ACBA-2B4F-27D39642D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  <a:p>
            <a:endParaRPr lang="en-US" dirty="0"/>
          </a:p>
        </p:txBody>
      </p:sp>
      <p:pic>
        <p:nvPicPr>
          <p:cNvPr id="8215" name="Image 612">
            <a:extLst>
              <a:ext uri="{FF2B5EF4-FFF2-40B4-BE49-F238E27FC236}">
                <a16:creationId xmlns:a16="http://schemas.microsoft.com/office/drawing/2014/main" id="{89513F3A-A66E-2081-E9B5-9E9536E51BE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16" y="2242788"/>
            <a:ext cx="3755554" cy="75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7782894-422B-861B-A000-2764DDFBA457}"/>
              </a:ext>
            </a:extLst>
          </p:cNvPr>
          <p:cNvGrpSpPr>
            <a:grpSpLocks/>
          </p:cNvGrpSpPr>
          <p:nvPr/>
        </p:nvGrpSpPr>
        <p:grpSpPr>
          <a:xfrm>
            <a:off x="2166175" y="3166676"/>
            <a:ext cx="3002173" cy="3222915"/>
            <a:chOff x="0" y="0"/>
            <a:chExt cx="3037205" cy="3150235"/>
          </a:xfrm>
        </p:grpSpPr>
        <p:sp>
          <p:nvSpPr>
            <p:cNvPr id="5" name="Graphic 614">
              <a:extLst>
                <a:ext uri="{FF2B5EF4-FFF2-40B4-BE49-F238E27FC236}">
                  <a16:creationId xmlns:a16="http://schemas.microsoft.com/office/drawing/2014/main" id="{D7D568AE-227F-6A41-5F6C-FE6A9CD778D4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29447C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Graphic 615">
              <a:extLst>
                <a:ext uri="{FF2B5EF4-FFF2-40B4-BE49-F238E27FC236}">
                  <a16:creationId xmlns:a16="http://schemas.microsoft.com/office/drawing/2014/main" id="{69F9B191-4D73-0876-D889-EA56C88CD0DC}"/>
                </a:ext>
              </a:extLst>
            </p:cNvPr>
            <p:cNvSpPr/>
            <p:nvPr/>
          </p:nvSpPr>
          <p:spPr>
            <a:xfrm>
              <a:off x="1184211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616">
              <a:extLst>
                <a:ext uri="{FF2B5EF4-FFF2-40B4-BE49-F238E27FC236}">
                  <a16:creationId xmlns:a16="http://schemas.microsoft.com/office/drawing/2014/main" id="{7E953EEB-705C-54F9-E012-15E59FB7C4DC}"/>
                </a:ext>
              </a:extLst>
            </p:cNvPr>
            <p:cNvSpPr/>
            <p:nvPr/>
          </p:nvSpPr>
          <p:spPr>
            <a:xfrm>
              <a:off x="1184215" y="4763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Graphic 617">
              <a:extLst>
                <a:ext uri="{FF2B5EF4-FFF2-40B4-BE49-F238E27FC236}">
                  <a16:creationId xmlns:a16="http://schemas.microsoft.com/office/drawing/2014/main" id="{88486A7E-3CD5-C0A9-CFA4-7B0EA3355848}"/>
                </a:ext>
              </a:extLst>
            </p:cNvPr>
            <p:cNvSpPr/>
            <p:nvPr/>
          </p:nvSpPr>
          <p:spPr>
            <a:xfrm>
              <a:off x="1099903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Graphic 618">
              <a:extLst>
                <a:ext uri="{FF2B5EF4-FFF2-40B4-BE49-F238E27FC236}">
                  <a16:creationId xmlns:a16="http://schemas.microsoft.com/office/drawing/2014/main" id="{71482BA4-1E84-303E-0357-C8C9F846C860}"/>
                </a:ext>
              </a:extLst>
            </p:cNvPr>
            <p:cNvSpPr/>
            <p:nvPr/>
          </p:nvSpPr>
          <p:spPr>
            <a:xfrm>
              <a:off x="2302977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Graphic 619">
              <a:extLst>
                <a:ext uri="{FF2B5EF4-FFF2-40B4-BE49-F238E27FC236}">
                  <a16:creationId xmlns:a16="http://schemas.microsoft.com/office/drawing/2014/main" id="{A35DB81C-15E6-6B6D-8574-4B53EBF9AD42}"/>
                </a:ext>
              </a:extLst>
            </p:cNvPr>
            <p:cNvSpPr/>
            <p:nvPr/>
          </p:nvSpPr>
          <p:spPr>
            <a:xfrm>
              <a:off x="674118" y="215571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Graphic 620">
              <a:extLst>
                <a:ext uri="{FF2B5EF4-FFF2-40B4-BE49-F238E27FC236}">
                  <a16:creationId xmlns:a16="http://schemas.microsoft.com/office/drawing/2014/main" id="{2FF5EF00-2A7C-E9B2-825A-34FC421FED16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Graphic 621">
              <a:extLst>
                <a:ext uri="{FF2B5EF4-FFF2-40B4-BE49-F238E27FC236}">
                  <a16:creationId xmlns:a16="http://schemas.microsoft.com/office/drawing/2014/main" id="{75448ABB-F744-1E61-2245-0D4A8218658A}"/>
                </a:ext>
              </a:extLst>
            </p:cNvPr>
            <p:cNvSpPr/>
            <p:nvPr/>
          </p:nvSpPr>
          <p:spPr>
            <a:xfrm>
              <a:off x="717825" y="2908611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16"/>
                  </a:moveTo>
                  <a:lnTo>
                    <a:pt x="9880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42"/>
                  </a:lnTo>
                  <a:lnTo>
                    <a:pt x="13411" y="9994"/>
                  </a:lnTo>
                  <a:lnTo>
                    <a:pt x="14439" y="8216"/>
                  </a:lnTo>
                  <a:close/>
                </a:path>
                <a:path w="720090" h="147955">
                  <a:moveTo>
                    <a:pt x="35687" y="19634"/>
                  </a:moveTo>
                  <a:lnTo>
                    <a:pt x="31076" y="17221"/>
                  </a:lnTo>
                  <a:lnTo>
                    <a:pt x="26365" y="14960"/>
                  </a:lnTo>
                  <a:lnTo>
                    <a:pt x="21818" y="12407"/>
                  </a:lnTo>
                  <a:lnTo>
                    <a:pt x="20828" y="14211"/>
                  </a:lnTo>
                  <a:lnTo>
                    <a:pt x="25400" y="16764"/>
                  </a:lnTo>
                  <a:lnTo>
                    <a:pt x="30124" y="19037"/>
                  </a:lnTo>
                  <a:lnTo>
                    <a:pt x="34772" y="21463"/>
                  </a:lnTo>
                  <a:lnTo>
                    <a:pt x="35687" y="19634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31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02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95" y="48374"/>
                  </a:moveTo>
                  <a:lnTo>
                    <a:pt x="97155" y="46697"/>
                  </a:lnTo>
                  <a:lnTo>
                    <a:pt x="92341" y="44653"/>
                  </a:lnTo>
                  <a:lnTo>
                    <a:pt x="87515" y="42684"/>
                  </a:lnTo>
                  <a:lnTo>
                    <a:pt x="86753" y="44589"/>
                  </a:lnTo>
                  <a:lnTo>
                    <a:pt x="91592" y="46570"/>
                  </a:lnTo>
                  <a:lnTo>
                    <a:pt x="96418" y="48602"/>
                  </a:lnTo>
                  <a:lnTo>
                    <a:pt x="101371" y="50292"/>
                  </a:lnTo>
                  <a:lnTo>
                    <a:pt x="102095" y="48374"/>
                  </a:lnTo>
                  <a:close/>
                </a:path>
                <a:path w="720090" h="147955">
                  <a:moveTo>
                    <a:pt x="124815" y="56565"/>
                  </a:moveTo>
                  <a:lnTo>
                    <a:pt x="110083" y="51257"/>
                  </a:lnTo>
                  <a:lnTo>
                    <a:pt x="109372" y="53174"/>
                  </a:lnTo>
                  <a:lnTo>
                    <a:pt x="124129" y="58496"/>
                  </a:lnTo>
                  <a:lnTo>
                    <a:pt x="124815" y="56565"/>
                  </a:lnTo>
                  <a:close/>
                </a:path>
                <a:path w="720090" h="147955">
                  <a:moveTo>
                    <a:pt x="147713" y="64173"/>
                  </a:moveTo>
                  <a:lnTo>
                    <a:pt x="132791" y="59448"/>
                  </a:lnTo>
                  <a:lnTo>
                    <a:pt x="132130" y="61391"/>
                  </a:lnTo>
                  <a:lnTo>
                    <a:pt x="147091" y="66128"/>
                  </a:lnTo>
                  <a:lnTo>
                    <a:pt x="147713" y="64173"/>
                  </a:lnTo>
                  <a:close/>
                </a:path>
                <a:path w="720090" h="147955">
                  <a:moveTo>
                    <a:pt x="170751" y="71424"/>
                  </a:moveTo>
                  <a:lnTo>
                    <a:pt x="155803" y="66713"/>
                  </a:lnTo>
                  <a:lnTo>
                    <a:pt x="155194" y="68668"/>
                  </a:lnTo>
                  <a:lnTo>
                    <a:pt x="170154" y="73380"/>
                  </a:lnTo>
                  <a:lnTo>
                    <a:pt x="170751" y="71424"/>
                  </a:lnTo>
                  <a:close/>
                </a:path>
                <a:path w="720090" h="147955">
                  <a:moveTo>
                    <a:pt x="193979" y="77990"/>
                  </a:moveTo>
                  <a:lnTo>
                    <a:pt x="178866" y="73888"/>
                  </a:lnTo>
                  <a:lnTo>
                    <a:pt x="178295" y="75857"/>
                  </a:lnTo>
                  <a:lnTo>
                    <a:pt x="193433" y="79971"/>
                  </a:lnTo>
                  <a:lnTo>
                    <a:pt x="193979" y="77990"/>
                  </a:lnTo>
                  <a:close/>
                </a:path>
                <a:path w="720090" h="147955">
                  <a:moveTo>
                    <a:pt x="217297" y="84302"/>
                  </a:moveTo>
                  <a:lnTo>
                    <a:pt x="202171" y="80200"/>
                  </a:lnTo>
                  <a:lnTo>
                    <a:pt x="201637" y="82181"/>
                  </a:lnTo>
                  <a:lnTo>
                    <a:pt x="216776" y="86283"/>
                  </a:lnTo>
                  <a:lnTo>
                    <a:pt x="217297" y="84302"/>
                  </a:lnTo>
                  <a:close/>
                </a:path>
                <a:path w="720090" h="147955">
                  <a:moveTo>
                    <a:pt x="240728" y="90106"/>
                  </a:moveTo>
                  <a:lnTo>
                    <a:pt x="225475" y="86537"/>
                  </a:lnTo>
                  <a:lnTo>
                    <a:pt x="224980" y="88519"/>
                  </a:lnTo>
                  <a:lnTo>
                    <a:pt x="240245" y="92100"/>
                  </a:lnTo>
                  <a:lnTo>
                    <a:pt x="240728" y="90106"/>
                  </a:lnTo>
                  <a:close/>
                </a:path>
                <a:path w="720090" h="147955">
                  <a:moveTo>
                    <a:pt x="264261" y="95504"/>
                  </a:moveTo>
                  <a:lnTo>
                    <a:pt x="248996" y="91998"/>
                  </a:lnTo>
                  <a:lnTo>
                    <a:pt x="248526" y="93992"/>
                  </a:lnTo>
                  <a:lnTo>
                    <a:pt x="263817" y="97497"/>
                  </a:lnTo>
                  <a:lnTo>
                    <a:pt x="264261" y="95504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34"/>
                  </a:lnTo>
                  <a:lnTo>
                    <a:pt x="277634" y="98526"/>
                  </a:lnTo>
                  <a:lnTo>
                    <a:pt x="272542" y="97396"/>
                  </a:lnTo>
                  <a:lnTo>
                    <a:pt x="272097" y="99402"/>
                  </a:lnTo>
                  <a:lnTo>
                    <a:pt x="277202" y="100520"/>
                  </a:lnTo>
                  <a:lnTo>
                    <a:pt x="282270" y="101841"/>
                  </a:lnTo>
                  <a:lnTo>
                    <a:pt x="287401" y="102806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08"/>
                  </a:moveTo>
                  <a:lnTo>
                    <a:pt x="296164" y="102387"/>
                  </a:lnTo>
                  <a:lnTo>
                    <a:pt x="295757" y="104394"/>
                  </a:lnTo>
                  <a:lnTo>
                    <a:pt x="311162" y="107315"/>
                  </a:lnTo>
                  <a:lnTo>
                    <a:pt x="311556" y="105308"/>
                  </a:lnTo>
                  <a:close/>
                </a:path>
                <a:path w="720090" h="147955">
                  <a:moveTo>
                    <a:pt x="335292" y="109816"/>
                  </a:moveTo>
                  <a:lnTo>
                    <a:pt x="319900" y="106895"/>
                  </a:lnTo>
                  <a:lnTo>
                    <a:pt x="319519" y="108902"/>
                  </a:lnTo>
                  <a:lnTo>
                    <a:pt x="334924" y="111823"/>
                  </a:lnTo>
                  <a:lnTo>
                    <a:pt x="335292" y="109816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86" y="114465"/>
                  </a:lnTo>
                  <a:lnTo>
                    <a:pt x="353555" y="115265"/>
                  </a:lnTo>
                  <a:lnTo>
                    <a:pt x="358724" y="116027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65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31" y="121246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78"/>
                  </a:lnTo>
                  <a:lnTo>
                    <a:pt x="406831" y="121246"/>
                  </a:lnTo>
                  <a:close/>
                </a:path>
                <a:path w="720090" h="147955">
                  <a:moveTo>
                    <a:pt x="430745" y="124612"/>
                  </a:moveTo>
                  <a:lnTo>
                    <a:pt x="425551" y="124079"/>
                  </a:lnTo>
                  <a:lnTo>
                    <a:pt x="420382" y="123342"/>
                  </a:lnTo>
                  <a:lnTo>
                    <a:pt x="415226" y="122516"/>
                  </a:lnTo>
                  <a:lnTo>
                    <a:pt x="414947" y="124548"/>
                  </a:lnTo>
                  <a:lnTo>
                    <a:pt x="420103" y="125374"/>
                  </a:lnTo>
                  <a:lnTo>
                    <a:pt x="425284" y="126123"/>
                  </a:lnTo>
                  <a:lnTo>
                    <a:pt x="430479" y="126657"/>
                  </a:lnTo>
                  <a:lnTo>
                    <a:pt x="430745" y="124612"/>
                  </a:lnTo>
                  <a:close/>
                </a:path>
                <a:path w="720090" h="147955">
                  <a:moveTo>
                    <a:pt x="454736" y="127393"/>
                  </a:moveTo>
                  <a:lnTo>
                    <a:pt x="439166" y="125603"/>
                  </a:lnTo>
                  <a:lnTo>
                    <a:pt x="438912" y="127635"/>
                  </a:lnTo>
                  <a:lnTo>
                    <a:pt x="454494" y="129438"/>
                  </a:lnTo>
                  <a:lnTo>
                    <a:pt x="454736" y="127393"/>
                  </a:lnTo>
                  <a:close/>
                </a:path>
                <a:path w="720090" h="147955">
                  <a:moveTo>
                    <a:pt x="478739" y="130162"/>
                  </a:moveTo>
                  <a:lnTo>
                    <a:pt x="463181" y="128371"/>
                  </a:lnTo>
                  <a:lnTo>
                    <a:pt x="462940" y="130403"/>
                  </a:lnTo>
                  <a:lnTo>
                    <a:pt x="478510" y="132207"/>
                  </a:lnTo>
                  <a:lnTo>
                    <a:pt x="478739" y="130162"/>
                  </a:lnTo>
                  <a:close/>
                </a:path>
                <a:path w="720090" h="147955">
                  <a:moveTo>
                    <a:pt x="502729" y="132943"/>
                  </a:moveTo>
                  <a:lnTo>
                    <a:pt x="487172" y="131140"/>
                  </a:lnTo>
                  <a:lnTo>
                    <a:pt x="486956" y="133184"/>
                  </a:lnTo>
                  <a:lnTo>
                    <a:pt x="502526" y="134988"/>
                  </a:lnTo>
                  <a:lnTo>
                    <a:pt x="502729" y="132943"/>
                  </a:lnTo>
                  <a:close/>
                </a:path>
                <a:path w="720090" h="147955">
                  <a:moveTo>
                    <a:pt x="526796" y="134950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05" y="136994"/>
                  </a:lnTo>
                  <a:lnTo>
                    <a:pt x="526796" y="134950"/>
                  </a:lnTo>
                  <a:close/>
                </a:path>
                <a:path w="720090" h="147955">
                  <a:moveTo>
                    <a:pt x="550887" y="136893"/>
                  </a:moveTo>
                  <a:lnTo>
                    <a:pt x="535266" y="135636"/>
                  </a:lnTo>
                  <a:lnTo>
                    <a:pt x="535089" y="137680"/>
                  </a:lnTo>
                  <a:lnTo>
                    <a:pt x="550710" y="138950"/>
                  </a:lnTo>
                  <a:lnTo>
                    <a:pt x="550887" y="136893"/>
                  </a:lnTo>
                  <a:close/>
                </a:path>
                <a:path w="720090" h="147955">
                  <a:moveTo>
                    <a:pt x="574954" y="138836"/>
                  </a:moveTo>
                  <a:lnTo>
                    <a:pt x="559333" y="137579"/>
                  </a:lnTo>
                  <a:lnTo>
                    <a:pt x="559181" y="139623"/>
                  </a:lnTo>
                  <a:lnTo>
                    <a:pt x="574814" y="140881"/>
                  </a:lnTo>
                  <a:lnTo>
                    <a:pt x="574954" y="138836"/>
                  </a:lnTo>
                  <a:close/>
                </a:path>
                <a:path w="720090" h="147955">
                  <a:moveTo>
                    <a:pt x="599033" y="140639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22"/>
                  </a:lnTo>
                  <a:lnTo>
                    <a:pt x="583272" y="141566"/>
                  </a:lnTo>
                  <a:lnTo>
                    <a:pt x="588479" y="141935"/>
                  </a:lnTo>
                  <a:lnTo>
                    <a:pt x="593686" y="142519"/>
                  </a:lnTo>
                  <a:lnTo>
                    <a:pt x="598906" y="142684"/>
                  </a:lnTo>
                  <a:lnTo>
                    <a:pt x="599033" y="140639"/>
                  </a:lnTo>
                  <a:close/>
                </a:path>
                <a:path w="720090" h="147955">
                  <a:moveTo>
                    <a:pt x="623176" y="141782"/>
                  </a:moveTo>
                  <a:lnTo>
                    <a:pt x="607529" y="141046"/>
                  </a:lnTo>
                  <a:lnTo>
                    <a:pt x="607402" y="143090"/>
                  </a:lnTo>
                  <a:lnTo>
                    <a:pt x="623062" y="143840"/>
                  </a:lnTo>
                  <a:lnTo>
                    <a:pt x="623176" y="141782"/>
                  </a:lnTo>
                  <a:close/>
                </a:path>
                <a:path w="720090" h="147955">
                  <a:moveTo>
                    <a:pt x="647306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70"/>
                  </a:lnTo>
                  <a:lnTo>
                    <a:pt x="647306" y="142925"/>
                  </a:lnTo>
                  <a:close/>
                </a:path>
                <a:path w="720090" h="147955">
                  <a:moveTo>
                    <a:pt x="671423" y="144068"/>
                  </a:moveTo>
                  <a:lnTo>
                    <a:pt x="655777" y="143332"/>
                  </a:lnTo>
                  <a:lnTo>
                    <a:pt x="655688" y="145376"/>
                  </a:lnTo>
                  <a:lnTo>
                    <a:pt x="671347" y="146126"/>
                  </a:lnTo>
                  <a:lnTo>
                    <a:pt x="671423" y="144068"/>
                  </a:lnTo>
                  <a:close/>
                </a:path>
                <a:path w="720090" h="147955">
                  <a:moveTo>
                    <a:pt x="695566" y="145135"/>
                  </a:moveTo>
                  <a:lnTo>
                    <a:pt x="679919" y="144462"/>
                  </a:lnTo>
                  <a:lnTo>
                    <a:pt x="679843" y="146519"/>
                  </a:lnTo>
                  <a:lnTo>
                    <a:pt x="695502" y="147180"/>
                  </a:lnTo>
                  <a:lnTo>
                    <a:pt x="695566" y="145135"/>
                  </a:lnTo>
                  <a:close/>
                </a:path>
                <a:path w="720090" h="147955">
                  <a:moveTo>
                    <a:pt x="719721" y="145516"/>
                  </a:moveTo>
                  <a:lnTo>
                    <a:pt x="704062" y="145275"/>
                  </a:lnTo>
                  <a:lnTo>
                    <a:pt x="703999" y="147320"/>
                  </a:lnTo>
                  <a:lnTo>
                    <a:pt x="719670" y="147561"/>
                  </a:lnTo>
                  <a:lnTo>
                    <a:pt x="719721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Graphic 622">
              <a:extLst>
                <a:ext uri="{FF2B5EF4-FFF2-40B4-BE49-F238E27FC236}">
                  <a16:creationId xmlns:a16="http://schemas.microsoft.com/office/drawing/2014/main" id="{726CBC1A-5BC7-8962-84D8-A2A8CEE4FCFE}"/>
                </a:ext>
              </a:extLst>
            </p:cNvPr>
            <p:cNvSpPr/>
            <p:nvPr/>
          </p:nvSpPr>
          <p:spPr>
            <a:xfrm>
              <a:off x="1445996" y="3055447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7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Graphic 623">
              <a:extLst>
                <a:ext uri="{FF2B5EF4-FFF2-40B4-BE49-F238E27FC236}">
                  <a16:creationId xmlns:a16="http://schemas.microsoft.com/office/drawing/2014/main" id="{47340D0B-4803-73F9-F1B2-678343AFF551}"/>
                </a:ext>
              </a:extLst>
            </p:cNvPr>
            <p:cNvSpPr/>
            <p:nvPr/>
          </p:nvSpPr>
          <p:spPr>
            <a:xfrm>
              <a:off x="1639261" y="2913184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198"/>
                  </a:moveTo>
                  <a:lnTo>
                    <a:pt x="15659" y="139153"/>
                  </a:lnTo>
                  <a:lnTo>
                    <a:pt x="0" y="139890"/>
                  </a:lnTo>
                  <a:lnTo>
                    <a:pt x="76" y="141947"/>
                  </a:lnTo>
                  <a:lnTo>
                    <a:pt x="15735" y="141198"/>
                  </a:lnTo>
                  <a:close/>
                </a:path>
                <a:path w="673100" h="142240">
                  <a:moveTo>
                    <a:pt x="39878" y="140068"/>
                  </a:moveTo>
                  <a:lnTo>
                    <a:pt x="39776" y="138023"/>
                  </a:lnTo>
                  <a:lnTo>
                    <a:pt x="24130" y="138760"/>
                  </a:lnTo>
                  <a:lnTo>
                    <a:pt x="24218" y="140804"/>
                  </a:lnTo>
                  <a:lnTo>
                    <a:pt x="39878" y="140068"/>
                  </a:lnTo>
                  <a:close/>
                </a:path>
                <a:path w="673100" h="142240">
                  <a:moveTo>
                    <a:pt x="64020" y="138912"/>
                  </a:moveTo>
                  <a:lnTo>
                    <a:pt x="63906" y="136867"/>
                  </a:lnTo>
                  <a:lnTo>
                    <a:pt x="48260" y="137617"/>
                  </a:lnTo>
                  <a:lnTo>
                    <a:pt x="48361" y="139661"/>
                  </a:lnTo>
                  <a:lnTo>
                    <a:pt x="64020" y="138912"/>
                  </a:lnTo>
                  <a:close/>
                </a:path>
                <a:path w="673100" h="142240">
                  <a:moveTo>
                    <a:pt x="88163" y="137680"/>
                  </a:moveTo>
                  <a:lnTo>
                    <a:pt x="88023" y="135636"/>
                  </a:lnTo>
                  <a:lnTo>
                    <a:pt x="82816" y="136080"/>
                  </a:lnTo>
                  <a:lnTo>
                    <a:pt x="77597" y="136182"/>
                  </a:lnTo>
                  <a:lnTo>
                    <a:pt x="72377" y="136474"/>
                  </a:lnTo>
                  <a:lnTo>
                    <a:pt x="72504" y="138518"/>
                  </a:lnTo>
                  <a:lnTo>
                    <a:pt x="77724" y="138239"/>
                  </a:lnTo>
                  <a:lnTo>
                    <a:pt x="82956" y="138125"/>
                  </a:lnTo>
                  <a:lnTo>
                    <a:pt x="88163" y="137680"/>
                  </a:lnTo>
                  <a:close/>
                </a:path>
                <a:path w="673100" h="142240">
                  <a:moveTo>
                    <a:pt x="112268" y="135737"/>
                  </a:moveTo>
                  <a:lnTo>
                    <a:pt x="112115" y="133692"/>
                  </a:lnTo>
                  <a:lnTo>
                    <a:pt x="96494" y="134950"/>
                  </a:lnTo>
                  <a:lnTo>
                    <a:pt x="96634" y="136994"/>
                  </a:lnTo>
                  <a:lnTo>
                    <a:pt x="112268" y="135737"/>
                  </a:lnTo>
                  <a:close/>
                </a:path>
                <a:path w="673100" h="142240">
                  <a:moveTo>
                    <a:pt x="136359" y="133781"/>
                  </a:moveTo>
                  <a:lnTo>
                    <a:pt x="136182" y="131749"/>
                  </a:lnTo>
                  <a:lnTo>
                    <a:pt x="120573" y="133007"/>
                  </a:lnTo>
                  <a:lnTo>
                    <a:pt x="120726" y="135051"/>
                  </a:lnTo>
                  <a:lnTo>
                    <a:pt x="136359" y="133781"/>
                  </a:lnTo>
                  <a:close/>
                </a:path>
                <a:path w="673100" h="142240">
                  <a:moveTo>
                    <a:pt x="160464" y="131851"/>
                  </a:moveTo>
                  <a:lnTo>
                    <a:pt x="160274" y="129806"/>
                  </a:lnTo>
                  <a:lnTo>
                    <a:pt x="144653" y="131064"/>
                  </a:lnTo>
                  <a:lnTo>
                    <a:pt x="144830" y="133108"/>
                  </a:lnTo>
                  <a:lnTo>
                    <a:pt x="160464" y="131851"/>
                  </a:lnTo>
                  <a:close/>
                </a:path>
                <a:path w="673100" h="142240">
                  <a:moveTo>
                    <a:pt x="184518" y="129578"/>
                  </a:moveTo>
                  <a:lnTo>
                    <a:pt x="184315" y="127533"/>
                  </a:lnTo>
                  <a:lnTo>
                    <a:pt x="173939" y="128778"/>
                  </a:lnTo>
                  <a:lnTo>
                    <a:pt x="168732" y="129120"/>
                  </a:lnTo>
                  <a:lnTo>
                    <a:pt x="168922" y="131165"/>
                  </a:lnTo>
                  <a:lnTo>
                    <a:pt x="174142" y="130810"/>
                  </a:lnTo>
                  <a:lnTo>
                    <a:pt x="184518" y="129578"/>
                  </a:lnTo>
                  <a:close/>
                </a:path>
                <a:path w="673100" h="142240">
                  <a:moveTo>
                    <a:pt x="208546" y="126809"/>
                  </a:moveTo>
                  <a:lnTo>
                    <a:pt x="208305" y="124777"/>
                  </a:lnTo>
                  <a:lnTo>
                    <a:pt x="192747" y="126568"/>
                  </a:lnTo>
                  <a:lnTo>
                    <a:pt x="192963" y="128612"/>
                  </a:lnTo>
                  <a:lnTo>
                    <a:pt x="208546" y="126809"/>
                  </a:lnTo>
                  <a:close/>
                </a:path>
                <a:path w="673100" h="142240">
                  <a:moveTo>
                    <a:pt x="232549" y="124028"/>
                  </a:moveTo>
                  <a:lnTo>
                    <a:pt x="232308" y="121996"/>
                  </a:lnTo>
                  <a:lnTo>
                    <a:pt x="216738" y="123799"/>
                  </a:lnTo>
                  <a:lnTo>
                    <a:pt x="216979" y="125831"/>
                  </a:lnTo>
                  <a:lnTo>
                    <a:pt x="232549" y="124028"/>
                  </a:lnTo>
                  <a:close/>
                </a:path>
                <a:path w="673100" h="142240">
                  <a:moveTo>
                    <a:pt x="256578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78" y="121259"/>
                  </a:lnTo>
                  <a:close/>
                </a:path>
                <a:path w="673100" h="142240">
                  <a:moveTo>
                    <a:pt x="280479" y="117614"/>
                  </a:moveTo>
                  <a:lnTo>
                    <a:pt x="280174" y="115595"/>
                  </a:lnTo>
                  <a:lnTo>
                    <a:pt x="264693" y="117944"/>
                  </a:lnTo>
                  <a:lnTo>
                    <a:pt x="264972" y="119976"/>
                  </a:lnTo>
                  <a:lnTo>
                    <a:pt x="280479" y="117614"/>
                  </a:lnTo>
                  <a:close/>
                </a:path>
                <a:path w="673100" h="142240">
                  <a:moveTo>
                    <a:pt x="304380" y="113995"/>
                  </a:moveTo>
                  <a:lnTo>
                    <a:pt x="304063" y="111975"/>
                  </a:lnTo>
                  <a:lnTo>
                    <a:pt x="288569" y="114325"/>
                  </a:lnTo>
                  <a:lnTo>
                    <a:pt x="288874" y="116357"/>
                  </a:lnTo>
                  <a:lnTo>
                    <a:pt x="304380" y="113995"/>
                  </a:lnTo>
                  <a:close/>
                </a:path>
                <a:path w="673100" h="142240">
                  <a:moveTo>
                    <a:pt x="328282" y="110363"/>
                  </a:moveTo>
                  <a:lnTo>
                    <a:pt x="327939" y="108343"/>
                  </a:lnTo>
                  <a:lnTo>
                    <a:pt x="312445" y="110693"/>
                  </a:lnTo>
                  <a:lnTo>
                    <a:pt x="312775" y="112725"/>
                  </a:lnTo>
                  <a:lnTo>
                    <a:pt x="328282" y="110363"/>
                  </a:lnTo>
                  <a:close/>
                </a:path>
                <a:path w="673100" h="142240">
                  <a:moveTo>
                    <a:pt x="352044" y="105918"/>
                  </a:moveTo>
                  <a:lnTo>
                    <a:pt x="351675" y="103898"/>
                  </a:lnTo>
                  <a:lnTo>
                    <a:pt x="336283" y="106819"/>
                  </a:lnTo>
                  <a:lnTo>
                    <a:pt x="336638" y="108839"/>
                  </a:lnTo>
                  <a:lnTo>
                    <a:pt x="352044" y="105918"/>
                  </a:lnTo>
                  <a:close/>
                </a:path>
                <a:path w="673100" h="142240">
                  <a:moveTo>
                    <a:pt x="375805" y="101409"/>
                  </a:moveTo>
                  <a:lnTo>
                    <a:pt x="375412" y="99402"/>
                  </a:lnTo>
                  <a:lnTo>
                    <a:pt x="360019" y="102323"/>
                  </a:lnTo>
                  <a:lnTo>
                    <a:pt x="360400" y="104330"/>
                  </a:lnTo>
                  <a:lnTo>
                    <a:pt x="375805" y="101409"/>
                  </a:lnTo>
                  <a:close/>
                </a:path>
                <a:path w="673100" h="142240">
                  <a:moveTo>
                    <a:pt x="399529" y="96735"/>
                  </a:moveTo>
                  <a:lnTo>
                    <a:pt x="399097" y="94729"/>
                  </a:lnTo>
                  <a:lnTo>
                    <a:pt x="394030" y="95986"/>
                  </a:lnTo>
                  <a:lnTo>
                    <a:pt x="388861" y="96786"/>
                  </a:lnTo>
                  <a:lnTo>
                    <a:pt x="383743" y="97815"/>
                  </a:lnTo>
                  <a:lnTo>
                    <a:pt x="384149" y="99822"/>
                  </a:lnTo>
                  <a:lnTo>
                    <a:pt x="389280" y="98793"/>
                  </a:lnTo>
                  <a:lnTo>
                    <a:pt x="394449" y="97993"/>
                  </a:lnTo>
                  <a:lnTo>
                    <a:pt x="399529" y="96735"/>
                  </a:lnTo>
                  <a:close/>
                </a:path>
                <a:path w="673100" h="142240">
                  <a:moveTo>
                    <a:pt x="423100" y="91325"/>
                  </a:moveTo>
                  <a:lnTo>
                    <a:pt x="422643" y="89319"/>
                  </a:lnTo>
                  <a:lnTo>
                    <a:pt x="407377" y="92824"/>
                  </a:lnTo>
                  <a:lnTo>
                    <a:pt x="407809" y="94830"/>
                  </a:lnTo>
                  <a:lnTo>
                    <a:pt x="423100" y="91325"/>
                  </a:lnTo>
                  <a:close/>
                </a:path>
                <a:path w="673100" h="142240">
                  <a:moveTo>
                    <a:pt x="446671" y="85915"/>
                  </a:moveTo>
                  <a:lnTo>
                    <a:pt x="446176" y="83921"/>
                  </a:lnTo>
                  <a:lnTo>
                    <a:pt x="430911" y="87426"/>
                  </a:lnTo>
                  <a:lnTo>
                    <a:pt x="431380" y="89420"/>
                  </a:lnTo>
                  <a:lnTo>
                    <a:pt x="446671" y="85915"/>
                  </a:lnTo>
                  <a:close/>
                </a:path>
                <a:path w="673100" h="142240">
                  <a:moveTo>
                    <a:pt x="470065" y="79844"/>
                  </a:moveTo>
                  <a:lnTo>
                    <a:pt x="469544" y="77863"/>
                  </a:lnTo>
                  <a:lnTo>
                    <a:pt x="454431" y="81965"/>
                  </a:lnTo>
                  <a:lnTo>
                    <a:pt x="454926" y="83947"/>
                  </a:lnTo>
                  <a:lnTo>
                    <a:pt x="470065" y="79844"/>
                  </a:lnTo>
                  <a:close/>
                </a:path>
                <a:path w="673100" h="142240">
                  <a:moveTo>
                    <a:pt x="493407" y="73507"/>
                  </a:moveTo>
                  <a:lnTo>
                    <a:pt x="492848" y="71526"/>
                  </a:lnTo>
                  <a:lnTo>
                    <a:pt x="477735" y="75628"/>
                  </a:lnTo>
                  <a:lnTo>
                    <a:pt x="478269" y="77609"/>
                  </a:lnTo>
                  <a:lnTo>
                    <a:pt x="493407" y="73507"/>
                  </a:lnTo>
                  <a:close/>
                </a:path>
                <a:path w="673100" h="142240">
                  <a:moveTo>
                    <a:pt x="516597" y="66662"/>
                  </a:moveTo>
                  <a:lnTo>
                    <a:pt x="516001" y="64693"/>
                  </a:lnTo>
                  <a:lnTo>
                    <a:pt x="511009" y="66230"/>
                  </a:lnTo>
                  <a:lnTo>
                    <a:pt x="506069" y="67919"/>
                  </a:lnTo>
                  <a:lnTo>
                    <a:pt x="501040" y="69316"/>
                  </a:lnTo>
                  <a:lnTo>
                    <a:pt x="501611" y="71285"/>
                  </a:lnTo>
                  <a:lnTo>
                    <a:pt x="506653" y="69888"/>
                  </a:lnTo>
                  <a:lnTo>
                    <a:pt x="511606" y="68186"/>
                  </a:lnTo>
                  <a:lnTo>
                    <a:pt x="516597" y="66662"/>
                  </a:lnTo>
                  <a:close/>
                </a:path>
                <a:path w="673100" h="142240">
                  <a:moveTo>
                    <a:pt x="539673" y="59385"/>
                  </a:moveTo>
                  <a:lnTo>
                    <a:pt x="539038" y="57442"/>
                  </a:lnTo>
                  <a:lnTo>
                    <a:pt x="524103" y="62141"/>
                  </a:lnTo>
                  <a:lnTo>
                    <a:pt x="524713" y="64096"/>
                  </a:lnTo>
                  <a:lnTo>
                    <a:pt x="539673" y="59385"/>
                  </a:lnTo>
                  <a:close/>
                </a:path>
                <a:path w="673100" h="142240">
                  <a:moveTo>
                    <a:pt x="562533" y="51498"/>
                  </a:moveTo>
                  <a:lnTo>
                    <a:pt x="561848" y="49568"/>
                  </a:lnTo>
                  <a:lnTo>
                    <a:pt x="547116" y="54876"/>
                  </a:lnTo>
                  <a:lnTo>
                    <a:pt x="547776" y="56819"/>
                  </a:lnTo>
                  <a:lnTo>
                    <a:pt x="562533" y="51498"/>
                  </a:lnTo>
                  <a:close/>
                </a:path>
                <a:path w="673100" h="142240">
                  <a:moveTo>
                    <a:pt x="585292" y="43230"/>
                  </a:moveTo>
                  <a:lnTo>
                    <a:pt x="584555" y="41313"/>
                  </a:lnTo>
                  <a:lnTo>
                    <a:pt x="569836" y="46685"/>
                  </a:lnTo>
                  <a:lnTo>
                    <a:pt x="570547" y="48602"/>
                  </a:lnTo>
                  <a:lnTo>
                    <a:pt x="585292" y="43230"/>
                  </a:lnTo>
                  <a:close/>
                </a:path>
                <a:path w="673100" h="142240">
                  <a:moveTo>
                    <a:pt x="607682" y="34074"/>
                  </a:moveTo>
                  <a:lnTo>
                    <a:pt x="606882" y="32194"/>
                  </a:lnTo>
                  <a:lnTo>
                    <a:pt x="592391" y="38112"/>
                  </a:lnTo>
                  <a:lnTo>
                    <a:pt x="593153" y="40017"/>
                  </a:lnTo>
                  <a:lnTo>
                    <a:pt x="607682" y="34074"/>
                  </a:lnTo>
                  <a:close/>
                </a:path>
                <a:path w="673100" h="142240">
                  <a:moveTo>
                    <a:pt x="629818" y="24257"/>
                  </a:moveTo>
                  <a:lnTo>
                    <a:pt x="628942" y="22402"/>
                  </a:lnTo>
                  <a:lnTo>
                    <a:pt x="614718" y="28930"/>
                  </a:lnTo>
                  <a:lnTo>
                    <a:pt x="615543" y="30810"/>
                  </a:lnTo>
                  <a:lnTo>
                    <a:pt x="629818" y="24257"/>
                  </a:lnTo>
                  <a:close/>
                </a:path>
                <a:path w="673100" h="142240">
                  <a:moveTo>
                    <a:pt x="651548" y="13601"/>
                  </a:moveTo>
                  <a:lnTo>
                    <a:pt x="650595" y="11785"/>
                  </a:lnTo>
                  <a:lnTo>
                    <a:pt x="636651" y="18859"/>
                  </a:lnTo>
                  <a:lnTo>
                    <a:pt x="637540" y="20713"/>
                  </a:lnTo>
                  <a:lnTo>
                    <a:pt x="651548" y="13601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35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5" name="Image 624">
              <a:extLst>
                <a:ext uri="{FF2B5EF4-FFF2-40B4-BE49-F238E27FC236}">
                  <a16:creationId xmlns:a16="http://schemas.microsoft.com/office/drawing/2014/main" id="{225FB990-11B9-613C-7F4F-73DAF135A8E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0142" y="1034578"/>
              <a:ext cx="498287" cy="344923"/>
            </a:xfrm>
            <a:prstGeom prst="rect">
              <a:avLst/>
            </a:prstGeom>
          </p:spPr>
        </p:pic>
        <p:pic>
          <p:nvPicPr>
            <p:cNvPr id="16" name="Image 625">
              <a:extLst>
                <a:ext uri="{FF2B5EF4-FFF2-40B4-BE49-F238E27FC236}">
                  <a16:creationId xmlns:a16="http://schemas.microsoft.com/office/drawing/2014/main" id="{72A1059B-8CAB-9018-7AF1-83A98EFEE7A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53" y="1034357"/>
              <a:ext cx="497988" cy="344707"/>
            </a:xfrm>
            <a:prstGeom prst="rect">
              <a:avLst/>
            </a:prstGeom>
          </p:spPr>
        </p:pic>
        <p:pic>
          <p:nvPicPr>
            <p:cNvPr id="17" name="Image 626">
              <a:extLst>
                <a:ext uri="{FF2B5EF4-FFF2-40B4-BE49-F238E27FC236}">
                  <a16:creationId xmlns:a16="http://schemas.microsoft.com/office/drawing/2014/main" id="{4059C565-AA75-1087-6ED2-DEE1A781249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7916" y="1197597"/>
              <a:ext cx="287870" cy="94471"/>
            </a:xfrm>
            <a:prstGeom prst="rect">
              <a:avLst/>
            </a:prstGeom>
          </p:spPr>
        </p:pic>
        <p:pic>
          <p:nvPicPr>
            <p:cNvPr id="18" name="Image 627">
              <a:extLst>
                <a:ext uri="{FF2B5EF4-FFF2-40B4-BE49-F238E27FC236}">
                  <a16:creationId xmlns:a16="http://schemas.microsoft.com/office/drawing/2014/main" id="{59C2E5CD-E7D7-4D84-D678-8828BADC413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1992" y="1197597"/>
              <a:ext cx="280281" cy="94472"/>
            </a:xfrm>
            <a:prstGeom prst="rect">
              <a:avLst/>
            </a:prstGeom>
          </p:spPr>
        </p:pic>
        <p:pic>
          <p:nvPicPr>
            <p:cNvPr id="19" name="Image 628">
              <a:extLst>
                <a:ext uri="{FF2B5EF4-FFF2-40B4-BE49-F238E27FC236}">
                  <a16:creationId xmlns:a16="http://schemas.microsoft.com/office/drawing/2014/main" id="{E060AB84-A48C-2DD6-B206-882CF0EB651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0647" y="749937"/>
              <a:ext cx="228879" cy="67271"/>
            </a:xfrm>
            <a:prstGeom prst="rect">
              <a:avLst/>
            </a:prstGeom>
          </p:spPr>
        </p:pic>
        <p:sp>
          <p:nvSpPr>
            <p:cNvPr id="20" name="Graphic 629">
              <a:extLst>
                <a:ext uri="{FF2B5EF4-FFF2-40B4-BE49-F238E27FC236}">
                  <a16:creationId xmlns:a16="http://schemas.microsoft.com/office/drawing/2014/main" id="{3AF2AAAB-E491-BF3F-6591-970CDBB6251F}"/>
                </a:ext>
              </a:extLst>
            </p:cNvPr>
            <p:cNvSpPr/>
            <p:nvPr/>
          </p:nvSpPr>
          <p:spPr>
            <a:xfrm>
              <a:off x="1284182" y="663048"/>
              <a:ext cx="462280" cy="457834"/>
            </a:xfrm>
            <a:custGeom>
              <a:avLst/>
              <a:gdLst/>
              <a:ahLst/>
              <a:cxnLst/>
              <a:rect l="l" t="t" r="r" b="b"/>
              <a:pathLst>
                <a:path w="462280" h="457834">
                  <a:moveTo>
                    <a:pt x="420255" y="443179"/>
                  </a:moveTo>
                  <a:lnTo>
                    <a:pt x="411175" y="443179"/>
                  </a:lnTo>
                  <a:lnTo>
                    <a:pt x="411175" y="445960"/>
                  </a:lnTo>
                  <a:lnTo>
                    <a:pt x="414172" y="445960"/>
                  </a:lnTo>
                  <a:lnTo>
                    <a:pt x="414172" y="457034"/>
                  </a:lnTo>
                  <a:lnTo>
                    <a:pt x="417258" y="457034"/>
                  </a:lnTo>
                  <a:lnTo>
                    <a:pt x="417258" y="445960"/>
                  </a:lnTo>
                  <a:lnTo>
                    <a:pt x="420255" y="445960"/>
                  </a:lnTo>
                  <a:lnTo>
                    <a:pt x="420255" y="443179"/>
                  </a:lnTo>
                  <a:close/>
                </a:path>
                <a:path w="462280" h="457834">
                  <a:moveTo>
                    <a:pt x="436905" y="457034"/>
                  </a:moveTo>
                  <a:lnTo>
                    <a:pt x="435711" y="449414"/>
                  </a:lnTo>
                  <a:lnTo>
                    <a:pt x="434682" y="442925"/>
                  </a:lnTo>
                  <a:lnTo>
                    <a:pt x="432422" y="442925"/>
                  </a:lnTo>
                  <a:lnTo>
                    <a:pt x="428853" y="451345"/>
                  </a:lnTo>
                  <a:lnTo>
                    <a:pt x="428078" y="449414"/>
                  </a:lnTo>
                  <a:lnTo>
                    <a:pt x="425462" y="442925"/>
                  </a:lnTo>
                  <a:lnTo>
                    <a:pt x="423202" y="442925"/>
                  </a:lnTo>
                  <a:lnTo>
                    <a:pt x="420725" y="457034"/>
                  </a:lnTo>
                  <a:lnTo>
                    <a:pt x="423824" y="457034"/>
                  </a:lnTo>
                  <a:lnTo>
                    <a:pt x="425030" y="449414"/>
                  </a:lnTo>
                  <a:lnTo>
                    <a:pt x="428231" y="457212"/>
                  </a:lnTo>
                  <a:lnTo>
                    <a:pt x="429475" y="457212"/>
                  </a:lnTo>
                  <a:lnTo>
                    <a:pt x="431939" y="451345"/>
                  </a:lnTo>
                  <a:lnTo>
                    <a:pt x="432752" y="449414"/>
                  </a:lnTo>
                  <a:lnTo>
                    <a:pt x="433806" y="457034"/>
                  </a:lnTo>
                  <a:lnTo>
                    <a:pt x="436905" y="457034"/>
                  </a:lnTo>
                  <a:close/>
                </a:path>
                <a:path w="462280" h="457834">
                  <a:moveTo>
                    <a:pt x="462013" y="52984"/>
                  </a:moveTo>
                  <a:lnTo>
                    <a:pt x="416966" y="52984"/>
                  </a:lnTo>
                  <a:lnTo>
                    <a:pt x="416966" y="91681"/>
                  </a:lnTo>
                  <a:lnTo>
                    <a:pt x="392938" y="243357"/>
                  </a:lnTo>
                  <a:lnTo>
                    <a:pt x="387172" y="236308"/>
                  </a:lnTo>
                  <a:lnTo>
                    <a:pt x="387172" y="279857"/>
                  </a:lnTo>
                  <a:lnTo>
                    <a:pt x="365150" y="418757"/>
                  </a:lnTo>
                  <a:lnTo>
                    <a:pt x="247878" y="418757"/>
                  </a:lnTo>
                  <a:lnTo>
                    <a:pt x="285432" y="381190"/>
                  </a:lnTo>
                  <a:lnTo>
                    <a:pt x="349669" y="316941"/>
                  </a:lnTo>
                  <a:lnTo>
                    <a:pt x="374078" y="292519"/>
                  </a:lnTo>
                  <a:lnTo>
                    <a:pt x="374192" y="292823"/>
                  </a:lnTo>
                  <a:lnTo>
                    <a:pt x="374497" y="292519"/>
                  </a:lnTo>
                  <a:lnTo>
                    <a:pt x="387172" y="279857"/>
                  </a:lnTo>
                  <a:lnTo>
                    <a:pt x="387172" y="236308"/>
                  </a:lnTo>
                  <a:lnTo>
                    <a:pt x="362267" y="205828"/>
                  </a:lnTo>
                  <a:lnTo>
                    <a:pt x="355460" y="200837"/>
                  </a:lnTo>
                  <a:lnTo>
                    <a:pt x="355460" y="256768"/>
                  </a:lnTo>
                  <a:lnTo>
                    <a:pt x="295300" y="316941"/>
                  </a:lnTo>
                  <a:lnTo>
                    <a:pt x="285432" y="307073"/>
                  </a:lnTo>
                  <a:lnTo>
                    <a:pt x="268122" y="289775"/>
                  </a:lnTo>
                  <a:lnTo>
                    <a:pt x="268122" y="344119"/>
                  </a:lnTo>
                  <a:lnTo>
                    <a:pt x="231051" y="381190"/>
                  </a:lnTo>
                  <a:lnTo>
                    <a:pt x="214198" y="364350"/>
                  </a:lnTo>
                  <a:lnTo>
                    <a:pt x="214198" y="418757"/>
                  </a:lnTo>
                  <a:lnTo>
                    <a:pt x="96862" y="418757"/>
                  </a:lnTo>
                  <a:lnTo>
                    <a:pt x="74790" y="279323"/>
                  </a:lnTo>
                  <a:lnTo>
                    <a:pt x="214198" y="418757"/>
                  </a:lnTo>
                  <a:lnTo>
                    <a:pt x="214198" y="364350"/>
                  </a:lnTo>
                  <a:lnTo>
                    <a:pt x="193979" y="344144"/>
                  </a:lnTo>
                  <a:lnTo>
                    <a:pt x="221183" y="316941"/>
                  </a:lnTo>
                  <a:lnTo>
                    <a:pt x="231051" y="307073"/>
                  </a:lnTo>
                  <a:lnTo>
                    <a:pt x="268122" y="344119"/>
                  </a:lnTo>
                  <a:lnTo>
                    <a:pt x="268122" y="289775"/>
                  </a:lnTo>
                  <a:lnTo>
                    <a:pt x="232867" y="254520"/>
                  </a:lnTo>
                  <a:lnTo>
                    <a:pt x="231025" y="252704"/>
                  </a:lnTo>
                  <a:lnTo>
                    <a:pt x="166801" y="316941"/>
                  </a:lnTo>
                  <a:lnTo>
                    <a:pt x="129184" y="279323"/>
                  </a:lnTo>
                  <a:lnTo>
                    <a:pt x="106667" y="256806"/>
                  </a:lnTo>
                  <a:lnTo>
                    <a:pt x="118630" y="243497"/>
                  </a:lnTo>
                  <a:lnTo>
                    <a:pt x="131178" y="229539"/>
                  </a:lnTo>
                  <a:lnTo>
                    <a:pt x="160985" y="209181"/>
                  </a:lnTo>
                  <a:lnTo>
                    <a:pt x="194741" y="196443"/>
                  </a:lnTo>
                  <a:lnTo>
                    <a:pt x="231063" y="192036"/>
                  </a:lnTo>
                  <a:lnTo>
                    <a:pt x="267411" y="196443"/>
                  </a:lnTo>
                  <a:lnTo>
                    <a:pt x="301167" y="209194"/>
                  </a:lnTo>
                  <a:lnTo>
                    <a:pt x="330987" y="229552"/>
                  </a:lnTo>
                  <a:lnTo>
                    <a:pt x="355460" y="256768"/>
                  </a:lnTo>
                  <a:lnTo>
                    <a:pt x="355460" y="200837"/>
                  </a:lnTo>
                  <a:lnTo>
                    <a:pt x="343458" y="192036"/>
                  </a:lnTo>
                  <a:lnTo>
                    <a:pt x="323672" y="177520"/>
                  </a:lnTo>
                  <a:lnTo>
                    <a:pt x="279247" y="159651"/>
                  </a:lnTo>
                  <a:lnTo>
                    <a:pt x="231063" y="153428"/>
                  </a:lnTo>
                  <a:lnTo>
                    <a:pt x="182854" y="159664"/>
                  </a:lnTo>
                  <a:lnTo>
                    <a:pt x="138391" y="177571"/>
                  </a:lnTo>
                  <a:lnTo>
                    <a:pt x="99783" y="205917"/>
                  </a:lnTo>
                  <a:lnTo>
                    <a:pt x="69113" y="243497"/>
                  </a:lnTo>
                  <a:lnTo>
                    <a:pt x="45046" y="91681"/>
                  </a:lnTo>
                  <a:lnTo>
                    <a:pt x="112725" y="91617"/>
                  </a:lnTo>
                  <a:lnTo>
                    <a:pt x="104292" y="38455"/>
                  </a:lnTo>
                  <a:lnTo>
                    <a:pt x="357733" y="38455"/>
                  </a:lnTo>
                  <a:lnTo>
                    <a:pt x="349313" y="91617"/>
                  </a:lnTo>
                  <a:lnTo>
                    <a:pt x="416966" y="91681"/>
                  </a:lnTo>
                  <a:lnTo>
                    <a:pt x="416966" y="52984"/>
                  </a:lnTo>
                  <a:lnTo>
                    <a:pt x="394360" y="52984"/>
                  </a:lnTo>
                  <a:lnTo>
                    <a:pt x="396659" y="38455"/>
                  </a:lnTo>
                  <a:lnTo>
                    <a:pt x="402755" y="0"/>
                  </a:lnTo>
                  <a:lnTo>
                    <a:pt x="59283" y="0"/>
                  </a:lnTo>
                  <a:lnTo>
                    <a:pt x="67678" y="52984"/>
                  </a:lnTo>
                  <a:lnTo>
                    <a:pt x="0" y="52984"/>
                  </a:lnTo>
                  <a:lnTo>
                    <a:pt x="64033" y="457212"/>
                  </a:lnTo>
                  <a:lnTo>
                    <a:pt x="398005" y="457212"/>
                  </a:lnTo>
                  <a:lnTo>
                    <a:pt x="404088" y="418757"/>
                  </a:lnTo>
                  <a:lnTo>
                    <a:pt x="426085" y="279857"/>
                  </a:lnTo>
                  <a:lnTo>
                    <a:pt x="431863" y="243357"/>
                  </a:lnTo>
                  <a:lnTo>
                    <a:pt x="462013" y="529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1" name="Image 630">
              <a:extLst>
                <a:ext uri="{FF2B5EF4-FFF2-40B4-BE49-F238E27FC236}">
                  <a16:creationId xmlns:a16="http://schemas.microsoft.com/office/drawing/2014/main" id="{E8BF1FBA-9B67-2122-2803-B6252C82792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0796" y="444806"/>
              <a:ext cx="182874" cy="11483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DBB525-2F0C-F9CA-CC80-FEE5E4015D90}"/>
              </a:ext>
            </a:extLst>
          </p:cNvPr>
          <p:cNvGrpSpPr>
            <a:grpSpLocks/>
          </p:cNvGrpSpPr>
          <p:nvPr/>
        </p:nvGrpSpPr>
        <p:grpSpPr>
          <a:xfrm>
            <a:off x="7811743" y="6389591"/>
            <a:ext cx="275191" cy="60784"/>
            <a:chOff x="0" y="0"/>
            <a:chExt cx="320040" cy="69850"/>
          </a:xfrm>
        </p:grpSpPr>
        <p:pic>
          <p:nvPicPr>
            <p:cNvPr id="23" name="Image 632">
              <a:extLst>
                <a:ext uri="{FF2B5EF4-FFF2-40B4-BE49-F238E27FC236}">
                  <a16:creationId xmlns:a16="http://schemas.microsoft.com/office/drawing/2014/main" id="{2B3CA348-3A26-6E43-9770-611C8AF7AAA4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1414"/>
              <a:ext cx="153703" cy="68240"/>
            </a:xfrm>
            <a:prstGeom prst="rect">
              <a:avLst/>
            </a:prstGeom>
          </p:spPr>
        </p:pic>
        <p:sp>
          <p:nvSpPr>
            <p:cNvPr id="24" name="Graphic 633">
              <a:extLst>
                <a:ext uri="{FF2B5EF4-FFF2-40B4-BE49-F238E27FC236}">
                  <a16:creationId xmlns:a16="http://schemas.microsoft.com/office/drawing/2014/main" id="{E097E1E6-B5B8-2AA7-AE43-1636E031F3AA}"/>
                </a:ext>
              </a:extLst>
            </p:cNvPr>
            <p:cNvSpPr/>
            <p:nvPr/>
          </p:nvSpPr>
          <p:spPr>
            <a:xfrm>
              <a:off x="177499" y="2531"/>
              <a:ext cx="41275" cy="67310"/>
            </a:xfrm>
            <a:custGeom>
              <a:avLst/>
              <a:gdLst/>
              <a:ahLst/>
              <a:cxnLst/>
              <a:rect l="l" t="t" r="r" b="b"/>
              <a:pathLst>
                <a:path w="41275" h="67310">
                  <a:moveTo>
                    <a:pt x="39700" y="0"/>
                  </a:moveTo>
                  <a:lnTo>
                    <a:pt x="8127" y="0"/>
                  </a:lnTo>
                  <a:lnTo>
                    <a:pt x="3860" y="31686"/>
                  </a:lnTo>
                  <a:lnTo>
                    <a:pt x="9245" y="30975"/>
                  </a:lnTo>
                  <a:lnTo>
                    <a:pt x="26200" y="30975"/>
                  </a:lnTo>
                  <a:lnTo>
                    <a:pt x="31889" y="37071"/>
                  </a:lnTo>
                  <a:lnTo>
                    <a:pt x="31991" y="54432"/>
                  </a:lnTo>
                  <a:lnTo>
                    <a:pt x="24777" y="59918"/>
                  </a:lnTo>
                  <a:lnTo>
                    <a:pt x="10350" y="59918"/>
                  </a:lnTo>
                  <a:lnTo>
                    <a:pt x="4978" y="57886"/>
                  </a:lnTo>
                  <a:lnTo>
                    <a:pt x="2235" y="56260"/>
                  </a:lnTo>
                  <a:lnTo>
                    <a:pt x="0" y="63068"/>
                  </a:lnTo>
                  <a:lnTo>
                    <a:pt x="3149" y="65087"/>
                  </a:lnTo>
                  <a:lnTo>
                    <a:pt x="9245" y="67119"/>
                  </a:lnTo>
                  <a:lnTo>
                    <a:pt x="16446" y="67119"/>
                  </a:lnTo>
                  <a:lnTo>
                    <a:pt x="26324" y="65411"/>
                  </a:lnTo>
                  <a:lnTo>
                    <a:pt x="34101" y="60686"/>
                  </a:lnTo>
                  <a:lnTo>
                    <a:pt x="39193" y="53542"/>
                  </a:lnTo>
                  <a:lnTo>
                    <a:pt x="41020" y="44576"/>
                  </a:lnTo>
                  <a:lnTo>
                    <a:pt x="41020" y="36258"/>
                  </a:lnTo>
                  <a:lnTo>
                    <a:pt x="36766" y="30568"/>
                  </a:lnTo>
                  <a:lnTo>
                    <a:pt x="31572" y="27622"/>
                  </a:lnTo>
                  <a:lnTo>
                    <a:pt x="27520" y="25184"/>
                  </a:lnTo>
                  <a:lnTo>
                    <a:pt x="22440" y="24066"/>
                  </a:lnTo>
                  <a:lnTo>
                    <a:pt x="14922" y="24066"/>
                  </a:lnTo>
                  <a:lnTo>
                    <a:pt x="11976" y="24472"/>
                  </a:lnTo>
                  <a:lnTo>
                    <a:pt x="14516" y="7518"/>
                  </a:lnTo>
                  <a:lnTo>
                    <a:pt x="39700" y="7518"/>
                  </a:lnTo>
                  <a:lnTo>
                    <a:pt x="39700" y="0"/>
                  </a:lnTo>
                  <a:close/>
                </a:path>
              </a:pathLst>
            </a:custGeom>
            <a:solidFill>
              <a:srgbClr val="E6007D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25" name="Image 634">
              <a:extLst>
                <a:ext uri="{FF2B5EF4-FFF2-40B4-BE49-F238E27FC236}">
                  <a16:creationId xmlns:a16="http://schemas.microsoft.com/office/drawing/2014/main" id="{D282A910-B985-C195-D880-7CDD752142E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3185" y="0"/>
              <a:ext cx="66718" cy="68541"/>
            </a:xfrm>
            <a:prstGeom prst="rect">
              <a:avLst/>
            </a:prstGeom>
          </p:spPr>
        </p:pic>
      </p:grpSp>
      <p:sp>
        <p:nvSpPr>
          <p:cNvPr id="26" name="Rectangle 24">
            <a:extLst>
              <a:ext uri="{FF2B5EF4-FFF2-40B4-BE49-F238E27FC236}">
                <a16:creationId xmlns:a16="http://schemas.microsoft.com/office/drawing/2014/main" id="{531253AF-7D8E-07E4-45AF-3784B782E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145" y="1603812"/>
            <a:ext cx="259079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Great Lakes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1977A84-3CD1-68A5-A5A8-ACCF50049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18" y="755910"/>
            <a:ext cx="1048348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6">
            <a:extLst>
              <a:ext uri="{FF2B5EF4-FFF2-40B4-BE49-F238E27FC236}">
                <a16:creationId xmlns:a16="http://schemas.microsoft.com/office/drawing/2014/main" id="{D109B54E-F49A-ADF3-157B-99E11538E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18" y="755910"/>
            <a:ext cx="1048348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238" name="Image 659">
            <a:extLst>
              <a:ext uri="{FF2B5EF4-FFF2-40B4-BE49-F238E27FC236}">
                <a16:creationId xmlns:a16="http://schemas.microsoft.com/office/drawing/2014/main" id="{B374D8EE-8868-A63E-709A-58C2F45FABA8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85" y="2221787"/>
            <a:ext cx="4347754" cy="80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D146B2D-960B-1D82-E6CD-E0007C27059D}"/>
              </a:ext>
            </a:extLst>
          </p:cNvPr>
          <p:cNvGrpSpPr>
            <a:grpSpLocks/>
          </p:cNvGrpSpPr>
          <p:nvPr/>
        </p:nvGrpSpPr>
        <p:grpSpPr>
          <a:xfrm>
            <a:off x="6444498" y="3182821"/>
            <a:ext cx="3049871" cy="3213169"/>
            <a:chOff x="0" y="0"/>
            <a:chExt cx="3037205" cy="3150235"/>
          </a:xfrm>
        </p:grpSpPr>
        <p:sp>
          <p:nvSpPr>
            <p:cNvPr id="30" name="Graphic 661">
              <a:extLst>
                <a:ext uri="{FF2B5EF4-FFF2-40B4-BE49-F238E27FC236}">
                  <a16:creationId xmlns:a16="http://schemas.microsoft.com/office/drawing/2014/main" id="{970DE553-F87A-C4A2-BE86-AF56C7B0BDCF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1848040" y="0"/>
                  </a:move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16414" y="467501"/>
                  </a:lnTo>
                  <a:lnTo>
                    <a:pt x="356616" y="560844"/>
                  </a:lnTo>
                  <a:lnTo>
                    <a:pt x="256330" y="715473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0" y="1095705"/>
                  </a:ln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22581" y="2482164"/>
                  </a:lnTo>
                  <a:lnTo>
                    <a:pt x="717820" y="2681481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0988" y="2748383"/>
                  </a:lnTo>
                  <a:lnTo>
                    <a:pt x="2308180" y="2614188"/>
                  </a:lnTo>
                  <a:lnTo>
                    <a:pt x="2301529" y="2359783"/>
                  </a:lnTo>
                  <a:lnTo>
                    <a:pt x="2294420" y="2115286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33925" y="811090"/>
                  </a:lnTo>
                  <a:lnTo>
                    <a:pt x="2771150" y="715473"/>
                  </a:lnTo>
                  <a:lnTo>
                    <a:pt x="2670861" y="560844"/>
                  </a:lnTo>
                  <a:lnTo>
                    <a:pt x="2611062" y="467501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1848040" y="0"/>
                  </a:lnTo>
                  <a:close/>
                </a:path>
              </a:pathLst>
            </a:custGeom>
            <a:solidFill>
              <a:srgbClr val="ABABA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662">
              <a:extLst>
                <a:ext uri="{FF2B5EF4-FFF2-40B4-BE49-F238E27FC236}">
                  <a16:creationId xmlns:a16="http://schemas.microsoft.com/office/drawing/2014/main" id="{0D7944CB-463E-3F23-9E8E-9242DDE62C0D}"/>
                </a:ext>
              </a:extLst>
            </p:cNvPr>
            <p:cNvSpPr/>
            <p:nvPr/>
          </p:nvSpPr>
          <p:spPr>
            <a:xfrm>
              <a:off x="1184210" y="4762"/>
              <a:ext cx="668655" cy="272415"/>
            </a:xfrm>
            <a:custGeom>
              <a:avLst/>
              <a:gdLst/>
              <a:ahLst/>
              <a:cxnLst/>
              <a:rect l="l" t="t" r="r" b="b"/>
              <a:pathLst>
                <a:path w="668655" h="272415">
                  <a:moveTo>
                    <a:pt x="0" y="0"/>
                  </a:moveTo>
                  <a:lnTo>
                    <a:pt x="9920" y="42467"/>
                  </a:lnTo>
                  <a:lnTo>
                    <a:pt x="54311" y="135896"/>
                  </a:lnTo>
                  <a:lnTo>
                    <a:pt x="155119" y="229325"/>
                  </a:lnTo>
                  <a:lnTo>
                    <a:pt x="334289" y="271792"/>
                  </a:lnTo>
                  <a:lnTo>
                    <a:pt x="508769" y="267545"/>
                  </a:lnTo>
                  <a:lnTo>
                    <a:pt x="601752" y="237818"/>
                  </a:lnTo>
                  <a:lnTo>
                    <a:pt x="644579" y="157130"/>
                  </a:lnTo>
                  <a:lnTo>
                    <a:pt x="664710" y="25400"/>
                  </a:lnTo>
                  <a:lnTo>
                    <a:pt x="334289" y="25400"/>
                  </a:lnTo>
                  <a:lnTo>
                    <a:pt x="210787" y="25003"/>
                  </a:lnTo>
                  <a:lnTo>
                    <a:pt x="134797" y="22225"/>
                  </a:lnTo>
                  <a:lnTo>
                    <a:pt x="74981" y="14684"/>
                  </a:lnTo>
                  <a:lnTo>
                    <a:pt x="0" y="0"/>
                  </a:lnTo>
                  <a:close/>
                </a:path>
                <a:path w="668655" h="272415">
                  <a:moveTo>
                    <a:pt x="668591" y="0"/>
                  </a:moveTo>
                  <a:lnTo>
                    <a:pt x="645928" y="3968"/>
                  </a:lnTo>
                  <a:lnTo>
                    <a:pt x="580297" y="12700"/>
                  </a:lnTo>
                  <a:lnTo>
                    <a:pt x="475238" y="21431"/>
                  </a:lnTo>
                  <a:lnTo>
                    <a:pt x="334289" y="25400"/>
                  </a:lnTo>
                  <a:lnTo>
                    <a:pt x="664710" y="25400"/>
                  </a:lnTo>
                  <a:lnTo>
                    <a:pt x="66859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92" name="Graphic 663">
              <a:extLst>
                <a:ext uri="{FF2B5EF4-FFF2-40B4-BE49-F238E27FC236}">
                  <a16:creationId xmlns:a16="http://schemas.microsoft.com/office/drawing/2014/main" id="{85D3C1FE-253B-5683-A146-61A2FB58FA2D}"/>
                </a:ext>
              </a:extLst>
            </p:cNvPr>
            <p:cNvSpPr/>
            <p:nvPr/>
          </p:nvSpPr>
          <p:spPr>
            <a:xfrm>
              <a:off x="1184214" y="4763"/>
              <a:ext cx="668655" cy="114300"/>
            </a:xfrm>
            <a:custGeom>
              <a:avLst/>
              <a:gdLst/>
              <a:ahLst/>
              <a:cxnLst/>
              <a:rect l="l" t="t" r="r" b="b"/>
              <a:pathLst>
                <a:path w="668655" h="114300">
                  <a:moveTo>
                    <a:pt x="334289" y="114300"/>
                  </a:moveTo>
                  <a:lnTo>
                    <a:pt x="405316" y="113315"/>
                  </a:lnTo>
                  <a:lnTo>
                    <a:pt x="468696" y="110699"/>
                  </a:lnTo>
                  <a:lnTo>
                    <a:pt x="524055" y="106959"/>
                  </a:lnTo>
                  <a:lnTo>
                    <a:pt x="571023" y="102600"/>
                  </a:lnTo>
                  <a:lnTo>
                    <a:pt x="609224" y="98131"/>
                  </a:lnTo>
                  <a:lnTo>
                    <a:pt x="653560" y="57655"/>
                  </a:lnTo>
                  <a:lnTo>
                    <a:pt x="667359" y="7461"/>
                  </a:lnTo>
                  <a:lnTo>
                    <a:pt x="668578" y="0"/>
                  </a:lnTo>
                  <a:lnTo>
                    <a:pt x="593603" y="14684"/>
                  </a:lnTo>
                  <a:lnTo>
                    <a:pt x="533790" y="22225"/>
                  </a:lnTo>
                  <a:lnTo>
                    <a:pt x="457798" y="25003"/>
                  </a:lnTo>
                  <a:lnTo>
                    <a:pt x="334289" y="25400"/>
                  </a:lnTo>
                  <a:lnTo>
                    <a:pt x="193342" y="21431"/>
                  </a:lnTo>
                  <a:lnTo>
                    <a:pt x="88287" y="12700"/>
                  </a:lnTo>
                  <a:lnTo>
                    <a:pt x="22661" y="3968"/>
                  </a:lnTo>
                  <a:lnTo>
                    <a:pt x="0" y="0"/>
                  </a:lnTo>
                  <a:lnTo>
                    <a:pt x="3459" y="25436"/>
                  </a:lnTo>
                  <a:lnTo>
                    <a:pt x="15764" y="63647"/>
                  </a:lnTo>
                  <a:lnTo>
                    <a:pt x="59353" y="98131"/>
                  </a:lnTo>
                  <a:lnTo>
                    <a:pt x="97555" y="102600"/>
                  </a:lnTo>
                  <a:lnTo>
                    <a:pt x="144522" y="106959"/>
                  </a:lnTo>
                  <a:lnTo>
                    <a:pt x="199882" y="110699"/>
                  </a:lnTo>
                  <a:lnTo>
                    <a:pt x="263262" y="113315"/>
                  </a:lnTo>
                  <a:lnTo>
                    <a:pt x="334289" y="114300"/>
                  </a:lnTo>
                  <a:close/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93" name="Graphic 664">
              <a:extLst>
                <a:ext uri="{FF2B5EF4-FFF2-40B4-BE49-F238E27FC236}">
                  <a16:creationId xmlns:a16="http://schemas.microsoft.com/office/drawing/2014/main" id="{3ED699FB-3EA1-FE82-AB0F-C3FD12995395}"/>
                </a:ext>
              </a:extLst>
            </p:cNvPr>
            <p:cNvSpPr/>
            <p:nvPr/>
          </p:nvSpPr>
          <p:spPr>
            <a:xfrm>
              <a:off x="1099902" y="4762"/>
              <a:ext cx="837565" cy="361315"/>
            </a:xfrm>
            <a:custGeom>
              <a:avLst/>
              <a:gdLst/>
              <a:ahLst/>
              <a:cxnLst/>
              <a:rect l="l" t="t" r="r" b="b"/>
              <a:pathLst>
                <a:path w="837565" h="361315">
                  <a:moveTo>
                    <a:pt x="752894" y="0"/>
                  </a:moveTo>
                  <a:lnTo>
                    <a:pt x="728882" y="157130"/>
                  </a:lnTo>
                  <a:lnTo>
                    <a:pt x="686057" y="237818"/>
                  </a:lnTo>
                  <a:lnTo>
                    <a:pt x="593077" y="267545"/>
                  </a:lnTo>
                  <a:lnTo>
                    <a:pt x="418604" y="271792"/>
                  </a:lnTo>
                  <a:lnTo>
                    <a:pt x="239427" y="229325"/>
                  </a:lnTo>
                  <a:lnTo>
                    <a:pt x="138615" y="135896"/>
                  </a:lnTo>
                  <a:lnTo>
                    <a:pt x="94223" y="42467"/>
                  </a:lnTo>
                  <a:lnTo>
                    <a:pt x="84302" y="0"/>
                  </a:lnTo>
                  <a:lnTo>
                    <a:pt x="63925" y="8424"/>
                  </a:lnTo>
                  <a:lnTo>
                    <a:pt x="48352" y="14863"/>
                  </a:lnTo>
                  <a:lnTo>
                    <a:pt x="29677" y="22586"/>
                  </a:lnTo>
                  <a:lnTo>
                    <a:pt x="0" y="34861"/>
                  </a:lnTo>
                  <a:lnTo>
                    <a:pt x="7396" y="64899"/>
                  </a:lnTo>
                  <a:lnTo>
                    <a:pt x="32340" y="130055"/>
                  </a:lnTo>
                  <a:lnTo>
                    <a:pt x="50337" y="163659"/>
                  </a:lnTo>
                  <a:lnTo>
                    <a:pt x="72318" y="196940"/>
                  </a:lnTo>
                  <a:lnTo>
                    <a:pt x="98508" y="229139"/>
                  </a:lnTo>
                  <a:lnTo>
                    <a:pt x="129132" y="259500"/>
                  </a:lnTo>
                  <a:lnTo>
                    <a:pt x="164416" y="287267"/>
                  </a:lnTo>
                  <a:lnTo>
                    <a:pt x="204584" y="311682"/>
                  </a:lnTo>
                  <a:lnTo>
                    <a:pt x="249861" y="331989"/>
                  </a:lnTo>
                  <a:lnTo>
                    <a:pt x="300474" y="347431"/>
                  </a:lnTo>
                  <a:lnTo>
                    <a:pt x="356647" y="357251"/>
                  </a:lnTo>
                  <a:lnTo>
                    <a:pt x="418604" y="360692"/>
                  </a:lnTo>
                  <a:lnTo>
                    <a:pt x="480559" y="357251"/>
                  </a:lnTo>
                  <a:lnTo>
                    <a:pt x="536729" y="347431"/>
                  </a:lnTo>
                  <a:lnTo>
                    <a:pt x="587340" y="331989"/>
                  </a:lnTo>
                  <a:lnTo>
                    <a:pt x="632616" y="311682"/>
                  </a:lnTo>
                  <a:lnTo>
                    <a:pt x="672783" y="287267"/>
                  </a:lnTo>
                  <a:lnTo>
                    <a:pt x="708065" y="259500"/>
                  </a:lnTo>
                  <a:lnTo>
                    <a:pt x="738689" y="229139"/>
                  </a:lnTo>
                  <a:lnTo>
                    <a:pt x="764878" y="196940"/>
                  </a:lnTo>
                  <a:lnTo>
                    <a:pt x="786859" y="163659"/>
                  </a:lnTo>
                  <a:lnTo>
                    <a:pt x="804856" y="130055"/>
                  </a:lnTo>
                  <a:lnTo>
                    <a:pt x="829800" y="64899"/>
                  </a:lnTo>
                  <a:lnTo>
                    <a:pt x="837196" y="34861"/>
                  </a:lnTo>
                  <a:lnTo>
                    <a:pt x="802753" y="20616"/>
                  </a:lnTo>
                  <a:lnTo>
                    <a:pt x="776138" y="9610"/>
                  </a:lnTo>
                  <a:lnTo>
                    <a:pt x="758976" y="2514"/>
                  </a:lnTo>
                  <a:lnTo>
                    <a:pt x="752894" y="0"/>
                  </a:lnTo>
                  <a:close/>
                </a:path>
              </a:pathLst>
            </a:custGeom>
            <a:ln w="6349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94" name="Graphic 665">
              <a:extLst>
                <a:ext uri="{FF2B5EF4-FFF2-40B4-BE49-F238E27FC236}">
                  <a16:creationId xmlns:a16="http://schemas.microsoft.com/office/drawing/2014/main" id="{3587F7E3-3FEB-B389-E3BF-A26921544E30}"/>
                </a:ext>
              </a:extLst>
            </p:cNvPr>
            <p:cNvSpPr/>
            <p:nvPr/>
          </p:nvSpPr>
          <p:spPr>
            <a:xfrm>
              <a:off x="2302977" y="215572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59913" y="0"/>
                  </a:moveTo>
                  <a:lnTo>
                    <a:pt x="17926" y="211505"/>
                  </a:lnTo>
                  <a:lnTo>
                    <a:pt x="0" y="385832"/>
                  </a:lnTo>
                  <a:lnTo>
                    <a:pt x="2597" y="616423"/>
                  </a:lnTo>
                  <a:lnTo>
                    <a:pt x="22182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95" name="Graphic 666">
              <a:extLst>
                <a:ext uri="{FF2B5EF4-FFF2-40B4-BE49-F238E27FC236}">
                  <a16:creationId xmlns:a16="http://schemas.microsoft.com/office/drawing/2014/main" id="{6F90E2AA-A1ED-538E-6FFA-9AD931FC1637}"/>
                </a:ext>
              </a:extLst>
            </p:cNvPr>
            <p:cNvSpPr/>
            <p:nvPr/>
          </p:nvSpPr>
          <p:spPr>
            <a:xfrm>
              <a:off x="674117" y="215572"/>
              <a:ext cx="60325" cy="996950"/>
            </a:xfrm>
            <a:custGeom>
              <a:avLst/>
              <a:gdLst/>
              <a:ahLst/>
              <a:cxnLst/>
              <a:rect l="l" t="t" r="r" b="b"/>
              <a:pathLst>
                <a:path w="60325" h="996950">
                  <a:moveTo>
                    <a:pt x="0" y="0"/>
                  </a:moveTo>
                  <a:lnTo>
                    <a:pt x="41987" y="211505"/>
                  </a:lnTo>
                  <a:lnTo>
                    <a:pt x="59913" y="385832"/>
                  </a:lnTo>
                  <a:lnTo>
                    <a:pt x="57316" y="616423"/>
                  </a:lnTo>
                  <a:lnTo>
                    <a:pt x="37731" y="996721"/>
                  </a:lnTo>
                </a:path>
              </a:pathLst>
            </a:custGeom>
            <a:ln w="6350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96" name="Graphic 667">
              <a:extLst>
                <a:ext uri="{FF2B5EF4-FFF2-40B4-BE49-F238E27FC236}">
                  <a16:creationId xmlns:a16="http://schemas.microsoft.com/office/drawing/2014/main" id="{278CA173-E545-5645-AEBC-B26841921138}"/>
                </a:ext>
              </a:extLst>
            </p:cNvPr>
            <p:cNvSpPr/>
            <p:nvPr/>
          </p:nvSpPr>
          <p:spPr>
            <a:xfrm>
              <a:off x="4762" y="4762"/>
              <a:ext cx="3027680" cy="3140710"/>
            </a:xfrm>
            <a:custGeom>
              <a:avLst/>
              <a:gdLst/>
              <a:ahLst/>
              <a:cxnLst/>
              <a:rect l="l" t="t" r="r" b="b"/>
              <a:pathLst>
                <a:path w="3027680" h="3140710">
                  <a:moveTo>
                    <a:pt x="0" y="1095705"/>
                  </a:moveTo>
                  <a:lnTo>
                    <a:pt x="29383" y="1153520"/>
                  </a:lnTo>
                  <a:lnTo>
                    <a:pt x="61091" y="1194798"/>
                  </a:lnTo>
                  <a:lnTo>
                    <a:pt x="114848" y="1239346"/>
                  </a:lnTo>
                  <a:lnTo>
                    <a:pt x="210375" y="1306969"/>
                  </a:lnTo>
                  <a:lnTo>
                    <a:pt x="280878" y="1351613"/>
                  </a:lnTo>
                  <a:lnTo>
                    <a:pt x="345979" y="1385659"/>
                  </a:lnTo>
                  <a:lnTo>
                    <a:pt x="402566" y="1410252"/>
                  </a:lnTo>
                  <a:lnTo>
                    <a:pt x="447529" y="1426535"/>
                  </a:lnTo>
                  <a:lnTo>
                    <a:pt x="490143" y="1438744"/>
                  </a:lnTo>
                  <a:lnTo>
                    <a:pt x="605219" y="1320817"/>
                  </a:lnTo>
                  <a:lnTo>
                    <a:pt x="666176" y="1257423"/>
                  </a:lnTo>
                  <a:lnTo>
                    <a:pt x="693356" y="1226886"/>
                  </a:lnTo>
                  <a:lnTo>
                    <a:pt x="707097" y="1207528"/>
                  </a:lnTo>
                  <a:lnTo>
                    <a:pt x="715636" y="1267819"/>
                  </a:lnTo>
                  <a:lnTo>
                    <a:pt x="724254" y="1318660"/>
                  </a:lnTo>
                  <a:lnTo>
                    <a:pt x="730916" y="1362937"/>
                  </a:lnTo>
                  <a:lnTo>
                    <a:pt x="733590" y="1403540"/>
                  </a:lnTo>
                  <a:lnTo>
                    <a:pt x="737323" y="1430890"/>
                  </a:lnTo>
                  <a:lnTo>
                    <a:pt x="745587" y="1472055"/>
                  </a:lnTo>
                  <a:lnTo>
                    <a:pt x="753972" y="1523088"/>
                  </a:lnTo>
                  <a:lnTo>
                    <a:pt x="758071" y="1580039"/>
                  </a:lnTo>
                  <a:lnTo>
                    <a:pt x="753478" y="1638960"/>
                  </a:lnTo>
                  <a:lnTo>
                    <a:pt x="744318" y="1707006"/>
                  </a:lnTo>
                  <a:lnTo>
                    <a:pt x="740328" y="1772274"/>
                  </a:lnTo>
                  <a:lnTo>
                    <a:pt x="740051" y="1832790"/>
                  </a:lnTo>
                  <a:lnTo>
                    <a:pt x="742030" y="1886580"/>
                  </a:lnTo>
                  <a:lnTo>
                    <a:pt x="744808" y="1931668"/>
                  </a:lnTo>
                  <a:lnTo>
                    <a:pt x="746930" y="1966081"/>
                  </a:lnTo>
                  <a:lnTo>
                    <a:pt x="746937" y="1987842"/>
                  </a:lnTo>
                  <a:lnTo>
                    <a:pt x="742454" y="2023991"/>
                  </a:lnTo>
                  <a:lnTo>
                    <a:pt x="737939" y="2055293"/>
                  </a:lnTo>
                  <a:lnTo>
                    <a:pt x="734454" y="2084730"/>
                  </a:lnTo>
                  <a:lnTo>
                    <a:pt x="733056" y="2115286"/>
                  </a:lnTo>
                  <a:lnTo>
                    <a:pt x="732864" y="2125233"/>
                  </a:lnTo>
                  <a:lnTo>
                    <a:pt x="732319" y="2145063"/>
                  </a:lnTo>
                  <a:lnTo>
                    <a:pt x="731469" y="2173844"/>
                  </a:lnTo>
                  <a:lnTo>
                    <a:pt x="730360" y="2210640"/>
                  </a:lnTo>
                  <a:lnTo>
                    <a:pt x="729039" y="2254518"/>
                  </a:lnTo>
                  <a:lnTo>
                    <a:pt x="727554" y="2304544"/>
                  </a:lnTo>
                  <a:lnTo>
                    <a:pt x="725951" y="2359783"/>
                  </a:lnTo>
                  <a:lnTo>
                    <a:pt x="724278" y="2419301"/>
                  </a:lnTo>
                  <a:lnTo>
                    <a:pt x="722581" y="2482164"/>
                  </a:lnTo>
                  <a:lnTo>
                    <a:pt x="720908" y="2547438"/>
                  </a:lnTo>
                  <a:lnTo>
                    <a:pt x="719305" y="2614188"/>
                  </a:lnTo>
                  <a:lnTo>
                    <a:pt x="717820" y="2681481"/>
                  </a:lnTo>
                  <a:lnTo>
                    <a:pt x="716499" y="2748383"/>
                  </a:lnTo>
                  <a:lnTo>
                    <a:pt x="715390" y="2813959"/>
                  </a:lnTo>
                  <a:lnTo>
                    <a:pt x="714540" y="2877274"/>
                  </a:lnTo>
                  <a:lnTo>
                    <a:pt x="713995" y="2937396"/>
                  </a:lnTo>
                  <a:lnTo>
                    <a:pt x="713803" y="2993389"/>
                  </a:lnTo>
                  <a:lnTo>
                    <a:pt x="840095" y="3078324"/>
                  </a:lnTo>
                  <a:lnTo>
                    <a:pt x="965519" y="3121939"/>
                  </a:lnTo>
                  <a:lnTo>
                    <a:pt x="1165068" y="3138008"/>
                  </a:lnTo>
                  <a:lnTo>
                    <a:pt x="1513738" y="3140303"/>
                  </a:lnTo>
                  <a:lnTo>
                    <a:pt x="1890858" y="3117348"/>
                  </a:lnTo>
                  <a:lnTo>
                    <a:pt x="2137825" y="3066846"/>
                  </a:lnTo>
                  <a:lnTo>
                    <a:pt x="2272736" y="3016345"/>
                  </a:lnTo>
                  <a:lnTo>
                    <a:pt x="2313686" y="2993389"/>
                  </a:lnTo>
                  <a:lnTo>
                    <a:pt x="2313493" y="2937396"/>
                  </a:lnTo>
                  <a:lnTo>
                    <a:pt x="2312948" y="2877274"/>
                  </a:lnTo>
                  <a:lnTo>
                    <a:pt x="2312097" y="2813959"/>
                  </a:lnTo>
                  <a:lnTo>
                    <a:pt x="2310988" y="2748383"/>
                  </a:lnTo>
                  <a:lnTo>
                    <a:pt x="2309666" y="2681481"/>
                  </a:lnTo>
                  <a:lnTo>
                    <a:pt x="2308180" y="2614188"/>
                  </a:lnTo>
                  <a:lnTo>
                    <a:pt x="2306576" y="2547438"/>
                  </a:lnTo>
                  <a:lnTo>
                    <a:pt x="2304902" y="2482164"/>
                  </a:lnTo>
                  <a:lnTo>
                    <a:pt x="2303204" y="2419301"/>
                  </a:lnTo>
                  <a:lnTo>
                    <a:pt x="2301529" y="2359783"/>
                  </a:lnTo>
                  <a:lnTo>
                    <a:pt x="2299925" y="2304544"/>
                  </a:lnTo>
                  <a:lnTo>
                    <a:pt x="2298439" y="2254518"/>
                  </a:lnTo>
                  <a:lnTo>
                    <a:pt x="2297118" y="2210640"/>
                  </a:lnTo>
                  <a:lnTo>
                    <a:pt x="2296008" y="2173844"/>
                  </a:lnTo>
                  <a:lnTo>
                    <a:pt x="2295157" y="2145063"/>
                  </a:lnTo>
                  <a:lnTo>
                    <a:pt x="2294612" y="2125233"/>
                  </a:lnTo>
                  <a:lnTo>
                    <a:pt x="2294420" y="2115286"/>
                  </a:lnTo>
                  <a:lnTo>
                    <a:pt x="2293024" y="2084730"/>
                  </a:lnTo>
                  <a:lnTo>
                    <a:pt x="2289543" y="2055293"/>
                  </a:lnTo>
                  <a:lnTo>
                    <a:pt x="2285033" y="2023991"/>
                  </a:lnTo>
                  <a:lnTo>
                    <a:pt x="2280551" y="1987842"/>
                  </a:lnTo>
                  <a:lnTo>
                    <a:pt x="2280554" y="1966081"/>
                  </a:lnTo>
                  <a:lnTo>
                    <a:pt x="2282672" y="1931668"/>
                  </a:lnTo>
                  <a:lnTo>
                    <a:pt x="2285448" y="1886580"/>
                  </a:lnTo>
                  <a:lnTo>
                    <a:pt x="2287426" y="1832790"/>
                  </a:lnTo>
                  <a:lnTo>
                    <a:pt x="2287148" y="1772274"/>
                  </a:lnTo>
                  <a:lnTo>
                    <a:pt x="2283158" y="1707006"/>
                  </a:lnTo>
                  <a:lnTo>
                    <a:pt x="2273998" y="1638960"/>
                  </a:lnTo>
                  <a:lnTo>
                    <a:pt x="2269405" y="1580039"/>
                  </a:lnTo>
                  <a:lnTo>
                    <a:pt x="2273504" y="1523088"/>
                  </a:lnTo>
                  <a:lnTo>
                    <a:pt x="2281889" y="1472055"/>
                  </a:lnTo>
                  <a:lnTo>
                    <a:pt x="2290152" y="1430890"/>
                  </a:lnTo>
                  <a:lnTo>
                    <a:pt x="2293886" y="1403540"/>
                  </a:lnTo>
                  <a:lnTo>
                    <a:pt x="2296560" y="1362937"/>
                  </a:lnTo>
                  <a:lnTo>
                    <a:pt x="2303224" y="1318660"/>
                  </a:lnTo>
                  <a:lnTo>
                    <a:pt x="2311846" y="1267819"/>
                  </a:lnTo>
                  <a:lnTo>
                    <a:pt x="2320391" y="1207528"/>
                  </a:lnTo>
                  <a:lnTo>
                    <a:pt x="2362054" y="1255464"/>
                  </a:lnTo>
                  <a:lnTo>
                    <a:pt x="2435769" y="1333633"/>
                  </a:lnTo>
                  <a:lnTo>
                    <a:pt x="2506034" y="1406553"/>
                  </a:lnTo>
                  <a:lnTo>
                    <a:pt x="2537345" y="1438744"/>
                  </a:lnTo>
                  <a:lnTo>
                    <a:pt x="2549730" y="1435651"/>
                  </a:lnTo>
                  <a:lnTo>
                    <a:pt x="2624923" y="1410252"/>
                  </a:lnTo>
                  <a:lnTo>
                    <a:pt x="2681510" y="1385659"/>
                  </a:lnTo>
                  <a:lnTo>
                    <a:pt x="2746610" y="1351613"/>
                  </a:lnTo>
                  <a:lnTo>
                    <a:pt x="2817114" y="1306969"/>
                  </a:lnTo>
                  <a:lnTo>
                    <a:pt x="2919159" y="1225717"/>
                  </a:lnTo>
                  <a:lnTo>
                    <a:pt x="2983790" y="1158455"/>
                  </a:lnTo>
                  <a:lnTo>
                    <a:pt x="3017676" y="1112634"/>
                  </a:lnTo>
                  <a:lnTo>
                    <a:pt x="3027489" y="1095705"/>
                  </a:lnTo>
                  <a:lnTo>
                    <a:pt x="2962733" y="1001989"/>
                  </a:lnTo>
                  <a:lnTo>
                    <a:pt x="2923828" y="945389"/>
                  </a:lnTo>
                  <a:lnTo>
                    <a:pt x="2895187" y="903079"/>
                  </a:lnTo>
                  <a:lnTo>
                    <a:pt x="2861221" y="852233"/>
                  </a:lnTo>
                  <a:lnTo>
                    <a:pt x="2833925" y="811090"/>
                  </a:lnTo>
                  <a:lnTo>
                    <a:pt x="2803583" y="765012"/>
                  </a:lnTo>
                  <a:lnTo>
                    <a:pt x="2771150" y="715473"/>
                  </a:lnTo>
                  <a:lnTo>
                    <a:pt x="2737582" y="663949"/>
                  </a:lnTo>
                  <a:lnTo>
                    <a:pt x="2703834" y="611914"/>
                  </a:lnTo>
                  <a:lnTo>
                    <a:pt x="2670861" y="560844"/>
                  </a:lnTo>
                  <a:lnTo>
                    <a:pt x="2639619" y="512215"/>
                  </a:lnTo>
                  <a:lnTo>
                    <a:pt x="2611062" y="467501"/>
                  </a:lnTo>
                  <a:lnTo>
                    <a:pt x="2586147" y="428177"/>
                  </a:lnTo>
                  <a:lnTo>
                    <a:pt x="2565828" y="395719"/>
                  </a:lnTo>
                  <a:lnTo>
                    <a:pt x="2551061" y="371601"/>
                  </a:lnTo>
                  <a:lnTo>
                    <a:pt x="2520382" y="329875"/>
                  </a:lnTo>
                  <a:lnTo>
                    <a:pt x="2482123" y="291372"/>
                  </a:lnTo>
                  <a:lnTo>
                    <a:pt x="2439909" y="257652"/>
                  </a:lnTo>
                  <a:lnTo>
                    <a:pt x="2397366" y="230276"/>
                  </a:lnTo>
                  <a:lnTo>
                    <a:pt x="2358123" y="210807"/>
                  </a:lnTo>
                  <a:lnTo>
                    <a:pt x="2246924" y="164902"/>
                  </a:lnTo>
                  <a:lnTo>
                    <a:pt x="2075083" y="93878"/>
                  </a:lnTo>
                  <a:lnTo>
                    <a:pt x="1917241" y="28616"/>
                  </a:lnTo>
                  <a:lnTo>
                    <a:pt x="1848040" y="0"/>
                  </a:lnTo>
                  <a:lnTo>
                    <a:pt x="1773058" y="14684"/>
                  </a:lnTo>
                  <a:lnTo>
                    <a:pt x="1713241" y="22224"/>
                  </a:lnTo>
                  <a:lnTo>
                    <a:pt x="1637248" y="25003"/>
                  </a:lnTo>
                  <a:lnTo>
                    <a:pt x="1513738" y="25399"/>
                  </a:lnTo>
                  <a:lnTo>
                    <a:pt x="1372796" y="21431"/>
                  </a:lnTo>
                  <a:lnTo>
                    <a:pt x="1267740" y="12699"/>
                  </a:lnTo>
                  <a:lnTo>
                    <a:pt x="1202111" y="3968"/>
                  </a:lnTo>
                  <a:lnTo>
                    <a:pt x="1179449" y="0"/>
                  </a:lnTo>
                  <a:lnTo>
                    <a:pt x="926548" y="104585"/>
                  </a:lnTo>
                  <a:lnTo>
                    <a:pt x="789112" y="161405"/>
                  </a:lnTo>
                  <a:lnTo>
                    <a:pt x="719321" y="190225"/>
                  </a:lnTo>
                  <a:lnTo>
                    <a:pt x="669353" y="210807"/>
                  </a:lnTo>
                  <a:lnTo>
                    <a:pt x="630111" y="230276"/>
                  </a:lnTo>
                  <a:lnTo>
                    <a:pt x="587571" y="257652"/>
                  </a:lnTo>
                  <a:lnTo>
                    <a:pt x="545359" y="291372"/>
                  </a:lnTo>
                  <a:lnTo>
                    <a:pt x="507098" y="329875"/>
                  </a:lnTo>
                  <a:lnTo>
                    <a:pt x="476415" y="371601"/>
                  </a:lnTo>
                  <a:lnTo>
                    <a:pt x="461648" y="395719"/>
                  </a:lnTo>
                  <a:lnTo>
                    <a:pt x="441329" y="428177"/>
                  </a:lnTo>
                  <a:lnTo>
                    <a:pt x="416414" y="467501"/>
                  </a:lnTo>
                  <a:lnTo>
                    <a:pt x="387858" y="512215"/>
                  </a:lnTo>
                  <a:lnTo>
                    <a:pt x="356616" y="560844"/>
                  </a:lnTo>
                  <a:lnTo>
                    <a:pt x="323644" y="611914"/>
                  </a:lnTo>
                  <a:lnTo>
                    <a:pt x="289897" y="663949"/>
                  </a:lnTo>
                  <a:lnTo>
                    <a:pt x="256330" y="715473"/>
                  </a:lnTo>
                  <a:lnTo>
                    <a:pt x="223900" y="765012"/>
                  </a:lnTo>
                  <a:lnTo>
                    <a:pt x="193561" y="811090"/>
                  </a:lnTo>
                  <a:lnTo>
                    <a:pt x="166268" y="852233"/>
                  </a:lnTo>
                  <a:lnTo>
                    <a:pt x="116762" y="925557"/>
                  </a:lnTo>
                  <a:lnTo>
                    <a:pt x="62222" y="1005330"/>
                  </a:lnTo>
                  <a:lnTo>
                    <a:pt x="18137" y="1069423"/>
                  </a:lnTo>
                  <a:lnTo>
                    <a:pt x="0" y="1095705"/>
                  </a:lnTo>
                  <a:close/>
                </a:path>
              </a:pathLst>
            </a:custGeom>
            <a:ln w="9525">
              <a:solidFill>
                <a:srgbClr val="636466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97" name="Graphic 668">
              <a:extLst>
                <a:ext uri="{FF2B5EF4-FFF2-40B4-BE49-F238E27FC236}">
                  <a16:creationId xmlns:a16="http://schemas.microsoft.com/office/drawing/2014/main" id="{A9E011DE-CDB3-A767-192A-3A1EAD4ECB18}"/>
                </a:ext>
              </a:extLst>
            </p:cNvPr>
            <p:cNvSpPr/>
            <p:nvPr/>
          </p:nvSpPr>
          <p:spPr>
            <a:xfrm>
              <a:off x="717825" y="2908615"/>
              <a:ext cx="720090" cy="147955"/>
            </a:xfrm>
            <a:custGeom>
              <a:avLst/>
              <a:gdLst/>
              <a:ahLst/>
              <a:cxnLst/>
              <a:rect l="l" t="t" r="r" b="b"/>
              <a:pathLst>
                <a:path w="720090" h="147955">
                  <a:moveTo>
                    <a:pt x="14439" y="8216"/>
                  </a:moveTo>
                  <a:lnTo>
                    <a:pt x="9893" y="5702"/>
                  </a:lnTo>
                  <a:lnTo>
                    <a:pt x="5486" y="2857"/>
                  </a:lnTo>
                  <a:lnTo>
                    <a:pt x="1206" y="0"/>
                  </a:lnTo>
                  <a:lnTo>
                    <a:pt x="0" y="1651"/>
                  </a:lnTo>
                  <a:lnTo>
                    <a:pt x="4419" y="4610"/>
                  </a:lnTo>
                  <a:lnTo>
                    <a:pt x="8813" y="7442"/>
                  </a:lnTo>
                  <a:lnTo>
                    <a:pt x="13411" y="9994"/>
                  </a:lnTo>
                  <a:lnTo>
                    <a:pt x="14439" y="8216"/>
                  </a:lnTo>
                  <a:close/>
                </a:path>
                <a:path w="720090" h="147955">
                  <a:moveTo>
                    <a:pt x="35674" y="19621"/>
                  </a:moveTo>
                  <a:lnTo>
                    <a:pt x="31064" y="17208"/>
                  </a:lnTo>
                  <a:lnTo>
                    <a:pt x="26352" y="14947"/>
                  </a:lnTo>
                  <a:lnTo>
                    <a:pt x="21805" y="12395"/>
                  </a:lnTo>
                  <a:lnTo>
                    <a:pt x="20815" y="14198"/>
                  </a:lnTo>
                  <a:lnTo>
                    <a:pt x="25387" y="16751"/>
                  </a:lnTo>
                  <a:lnTo>
                    <a:pt x="30111" y="19024"/>
                  </a:lnTo>
                  <a:lnTo>
                    <a:pt x="34759" y="21450"/>
                  </a:lnTo>
                  <a:lnTo>
                    <a:pt x="35674" y="19621"/>
                  </a:lnTo>
                  <a:close/>
                </a:path>
                <a:path w="720090" h="147955">
                  <a:moveTo>
                    <a:pt x="57480" y="29972"/>
                  </a:moveTo>
                  <a:lnTo>
                    <a:pt x="43256" y="23431"/>
                  </a:lnTo>
                  <a:lnTo>
                    <a:pt x="42367" y="25285"/>
                  </a:lnTo>
                  <a:lnTo>
                    <a:pt x="56642" y="31838"/>
                  </a:lnTo>
                  <a:lnTo>
                    <a:pt x="57480" y="29972"/>
                  </a:lnTo>
                  <a:close/>
                </a:path>
                <a:path w="720090" h="147955">
                  <a:moveTo>
                    <a:pt x="79654" y="39471"/>
                  </a:moveTo>
                  <a:lnTo>
                    <a:pt x="65189" y="33502"/>
                  </a:lnTo>
                  <a:lnTo>
                    <a:pt x="64363" y="35382"/>
                  </a:lnTo>
                  <a:lnTo>
                    <a:pt x="78879" y="41363"/>
                  </a:lnTo>
                  <a:lnTo>
                    <a:pt x="79654" y="39471"/>
                  </a:lnTo>
                  <a:close/>
                </a:path>
                <a:path w="720090" h="147955">
                  <a:moveTo>
                    <a:pt x="102095" y="48374"/>
                  </a:moveTo>
                  <a:lnTo>
                    <a:pt x="97155" y="46697"/>
                  </a:lnTo>
                  <a:lnTo>
                    <a:pt x="92341" y="44653"/>
                  </a:lnTo>
                  <a:lnTo>
                    <a:pt x="87515" y="42684"/>
                  </a:lnTo>
                  <a:lnTo>
                    <a:pt x="86753" y="44589"/>
                  </a:lnTo>
                  <a:lnTo>
                    <a:pt x="91592" y="46570"/>
                  </a:lnTo>
                  <a:lnTo>
                    <a:pt x="96418" y="48602"/>
                  </a:lnTo>
                  <a:lnTo>
                    <a:pt x="101371" y="50292"/>
                  </a:lnTo>
                  <a:lnTo>
                    <a:pt x="102095" y="48374"/>
                  </a:lnTo>
                  <a:close/>
                </a:path>
                <a:path w="720090" h="147955">
                  <a:moveTo>
                    <a:pt x="124815" y="56565"/>
                  </a:moveTo>
                  <a:lnTo>
                    <a:pt x="110083" y="51257"/>
                  </a:lnTo>
                  <a:lnTo>
                    <a:pt x="109372" y="53174"/>
                  </a:lnTo>
                  <a:lnTo>
                    <a:pt x="124129" y="58496"/>
                  </a:lnTo>
                  <a:lnTo>
                    <a:pt x="124815" y="56565"/>
                  </a:lnTo>
                  <a:close/>
                </a:path>
                <a:path w="720090" h="147955">
                  <a:moveTo>
                    <a:pt x="147713" y="64160"/>
                  </a:moveTo>
                  <a:lnTo>
                    <a:pt x="132791" y="59448"/>
                  </a:lnTo>
                  <a:lnTo>
                    <a:pt x="132130" y="61379"/>
                  </a:lnTo>
                  <a:lnTo>
                    <a:pt x="147091" y="66116"/>
                  </a:lnTo>
                  <a:lnTo>
                    <a:pt x="147713" y="64160"/>
                  </a:lnTo>
                  <a:close/>
                </a:path>
                <a:path w="720090" h="147955">
                  <a:moveTo>
                    <a:pt x="170751" y="71424"/>
                  </a:moveTo>
                  <a:lnTo>
                    <a:pt x="155816" y="66713"/>
                  </a:lnTo>
                  <a:lnTo>
                    <a:pt x="155194" y="68668"/>
                  </a:lnTo>
                  <a:lnTo>
                    <a:pt x="170154" y="73380"/>
                  </a:lnTo>
                  <a:lnTo>
                    <a:pt x="170751" y="71424"/>
                  </a:lnTo>
                  <a:close/>
                </a:path>
                <a:path w="720090" h="147955">
                  <a:moveTo>
                    <a:pt x="193979" y="77978"/>
                  </a:moveTo>
                  <a:lnTo>
                    <a:pt x="178866" y="73875"/>
                  </a:lnTo>
                  <a:lnTo>
                    <a:pt x="178295" y="75844"/>
                  </a:lnTo>
                  <a:lnTo>
                    <a:pt x="193433" y="79959"/>
                  </a:lnTo>
                  <a:lnTo>
                    <a:pt x="193979" y="77978"/>
                  </a:lnTo>
                  <a:close/>
                </a:path>
                <a:path w="720090" h="147955">
                  <a:moveTo>
                    <a:pt x="217297" y="84302"/>
                  </a:moveTo>
                  <a:lnTo>
                    <a:pt x="202171" y="80200"/>
                  </a:lnTo>
                  <a:lnTo>
                    <a:pt x="201637" y="82181"/>
                  </a:lnTo>
                  <a:lnTo>
                    <a:pt x="216776" y="86283"/>
                  </a:lnTo>
                  <a:lnTo>
                    <a:pt x="217297" y="84302"/>
                  </a:lnTo>
                  <a:close/>
                </a:path>
                <a:path w="720090" h="147955">
                  <a:moveTo>
                    <a:pt x="240728" y="90093"/>
                  </a:moveTo>
                  <a:lnTo>
                    <a:pt x="225475" y="86512"/>
                  </a:lnTo>
                  <a:lnTo>
                    <a:pt x="224980" y="88506"/>
                  </a:lnTo>
                  <a:lnTo>
                    <a:pt x="240245" y="92087"/>
                  </a:lnTo>
                  <a:lnTo>
                    <a:pt x="240728" y="90093"/>
                  </a:lnTo>
                  <a:close/>
                </a:path>
                <a:path w="720090" h="147955">
                  <a:moveTo>
                    <a:pt x="264261" y="95504"/>
                  </a:moveTo>
                  <a:lnTo>
                    <a:pt x="248996" y="91998"/>
                  </a:lnTo>
                  <a:lnTo>
                    <a:pt x="248526" y="93992"/>
                  </a:lnTo>
                  <a:lnTo>
                    <a:pt x="263817" y="97497"/>
                  </a:lnTo>
                  <a:lnTo>
                    <a:pt x="264261" y="95504"/>
                  </a:lnTo>
                  <a:close/>
                </a:path>
                <a:path w="720090" h="147955">
                  <a:moveTo>
                    <a:pt x="287820" y="100799"/>
                  </a:moveTo>
                  <a:lnTo>
                    <a:pt x="282689" y="99834"/>
                  </a:lnTo>
                  <a:lnTo>
                    <a:pt x="277634" y="98526"/>
                  </a:lnTo>
                  <a:lnTo>
                    <a:pt x="272529" y="97396"/>
                  </a:lnTo>
                  <a:lnTo>
                    <a:pt x="272097" y="99402"/>
                  </a:lnTo>
                  <a:lnTo>
                    <a:pt x="277202" y="100520"/>
                  </a:lnTo>
                  <a:lnTo>
                    <a:pt x="282270" y="101841"/>
                  </a:lnTo>
                  <a:lnTo>
                    <a:pt x="287401" y="102806"/>
                  </a:lnTo>
                  <a:lnTo>
                    <a:pt x="287820" y="100799"/>
                  </a:lnTo>
                  <a:close/>
                </a:path>
                <a:path w="720090" h="147955">
                  <a:moveTo>
                    <a:pt x="311556" y="105308"/>
                  </a:moveTo>
                  <a:lnTo>
                    <a:pt x="296164" y="102387"/>
                  </a:lnTo>
                  <a:lnTo>
                    <a:pt x="295757" y="104394"/>
                  </a:lnTo>
                  <a:lnTo>
                    <a:pt x="311162" y="107315"/>
                  </a:lnTo>
                  <a:lnTo>
                    <a:pt x="311556" y="105308"/>
                  </a:lnTo>
                  <a:close/>
                </a:path>
                <a:path w="720090" h="147955">
                  <a:moveTo>
                    <a:pt x="335292" y="109816"/>
                  </a:moveTo>
                  <a:lnTo>
                    <a:pt x="319900" y="106895"/>
                  </a:lnTo>
                  <a:lnTo>
                    <a:pt x="319519" y="108902"/>
                  </a:lnTo>
                  <a:lnTo>
                    <a:pt x="334924" y="111823"/>
                  </a:lnTo>
                  <a:lnTo>
                    <a:pt x="335292" y="109816"/>
                  </a:lnTo>
                  <a:close/>
                </a:path>
                <a:path w="720090" h="147955">
                  <a:moveTo>
                    <a:pt x="359067" y="113995"/>
                  </a:moveTo>
                  <a:lnTo>
                    <a:pt x="353898" y="113245"/>
                  </a:lnTo>
                  <a:lnTo>
                    <a:pt x="348742" y="112433"/>
                  </a:lnTo>
                  <a:lnTo>
                    <a:pt x="343623" y="111391"/>
                  </a:lnTo>
                  <a:lnTo>
                    <a:pt x="343268" y="113411"/>
                  </a:lnTo>
                  <a:lnTo>
                    <a:pt x="348399" y="114465"/>
                  </a:lnTo>
                  <a:lnTo>
                    <a:pt x="353555" y="115265"/>
                  </a:lnTo>
                  <a:lnTo>
                    <a:pt x="358736" y="116027"/>
                  </a:lnTo>
                  <a:lnTo>
                    <a:pt x="359067" y="113995"/>
                  </a:lnTo>
                  <a:close/>
                </a:path>
                <a:path w="720090" h="147955">
                  <a:moveTo>
                    <a:pt x="382943" y="117627"/>
                  </a:moveTo>
                  <a:lnTo>
                    <a:pt x="367461" y="115265"/>
                  </a:lnTo>
                  <a:lnTo>
                    <a:pt x="367131" y="117297"/>
                  </a:lnTo>
                  <a:lnTo>
                    <a:pt x="382638" y="119646"/>
                  </a:lnTo>
                  <a:lnTo>
                    <a:pt x="382943" y="117627"/>
                  </a:lnTo>
                  <a:close/>
                </a:path>
                <a:path w="720090" h="147955">
                  <a:moveTo>
                    <a:pt x="406819" y="121246"/>
                  </a:moveTo>
                  <a:lnTo>
                    <a:pt x="391337" y="118897"/>
                  </a:lnTo>
                  <a:lnTo>
                    <a:pt x="391033" y="120929"/>
                  </a:lnTo>
                  <a:lnTo>
                    <a:pt x="406539" y="123278"/>
                  </a:lnTo>
                  <a:lnTo>
                    <a:pt x="406819" y="121246"/>
                  </a:lnTo>
                  <a:close/>
                </a:path>
                <a:path w="720090" h="147955">
                  <a:moveTo>
                    <a:pt x="430733" y="124612"/>
                  </a:moveTo>
                  <a:lnTo>
                    <a:pt x="425538" y="124079"/>
                  </a:lnTo>
                  <a:lnTo>
                    <a:pt x="420370" y="123342"/>
                  </a:lnTo>
                  <a:lnTo>
                    <a:pt x="415213" y="122516"/>
                  </a:lnTo>
                  <a:lnTo>
                    <a:pt x="414934" y="124548"/>
                  </a:lnTo>
                  <a:lnTo>
                    <a:pt x="420090" y="125374"/>
                  </a:lnTo>
                  <a:lnTo>
                    <a:pt x="425272" y="126123"/>
                  </a:lnTo>
                  <a:lnTo>
                    <a:pt x="430466" y="126657"/>
                  </a:lnTo>
                  <a:lnTo>
                    <a:pt x="430733" y="124612"/>
                  </a:lnTo>
                  <a:close/>
                </a:path>
                <a:path w="720090" h="147955">
                  <a:moveTo>
                    <a:pt x="454736" y="127381"/>
                  </a:moveTo>
                  <a:lnTo>
                    <a:pt x="439166" y="125590"/>
                  </a:lnTo>
                  <a:lnTo>
                    <a:pt x="438912" y="127622"/>
                  </a:lnTo>
                  <a:lnTo>
                    <a:pt x="454494" y="129425"/>
                  </a:lnTo>
                  <a:lnTo>
                    <a:pt x="454736" y="127381"/>
                  </a:lnTo>
                  <a:close/>
                </a:path>
                <a:path w="720090" h="147955">
                  <a:moveTo>
                    <a:pt x="478726" y="130162"/>
                  </a:moveTo>
                  <a:lnTo>
                    <a:pt x="463169" y="128371"/>
                  </a:lnTo>
                  <a:lnTo>
                    <a:pt x="462927" y="130403"/>
                  </a:lnTo>
                  <a:lnTo>
                    <a:pt x="478510" y="132207"/>
                  </a:lnTo>
                  <a:lnTo>
                    <a:pt x="478726" y="130162"/>
                  </a:lnTo>
                  <a:close/>
                </a:path>
                <a:path w="720090" h="147955">
                  <a:moveTo>
                    <a:pt x="502729" y="132930"/>
                  </a:moveTo>
                  <a:lnTo>
                    <a:pt x="487172" y="131127"/>
                  </a:lnTo>
                  <a:lnTo>
                    <a:pt x="486956" y="133172"/>
                  </a:lnTo>
                  <a:lnTo>
                    <a:pt x="502539" y="134975"/>
                  </a:lnTo>
                  <a:lnTo>
                    <a:pt x="502729" y="132930"/>
                  </a:lnTo>
                  <a:close/>
                </a:path>
                <a:path w="720090" h="147955">
                  <a:moveTo>
                    <a:pt x="526796" y="134950"/>
                  </a:moveTo>
                  <a:lnTo>
                    <a:pt x="511175" y="133692"/>
                  </a:lnTo>
                  <a:lnTo>
                    <a:pt x="510984" y="135737"/>
                  </a:lnTo>
                  <a:lnTo>
                    <a:pt x="526618" y="136994"/>
                  </a:lnTo>
                  <a:lnTo>
                    <a:pt x="526796" y="134950"/>
                  </a:lnTo>
                  <a:close/>
                </a:path>
                <a:path w="720090" h="147955">
                  <a:moveTo>
                    <a:pt x="550887" y="136893"/>
                  </a:moveTo>
                  <a:lnTo>
                    <a:pt x="535266" y="135636"/>
                  </a:lnTo>
                  <a:lnTo>
                    <a:pt x="535089" y="137680"/>
                  </a:lnTo>
                  <a:lnTo>
                    <a:pt x="550710" y="138938"/>
                  </a:lnTo>
                  <a:lnTo>
                    <a:pt x="550887" y="136893"/>
                  </a:lnTo>
                  <a:close/>
                </a:path>
                <a:path w="720090" h="147955">
                  <a:moveTo>
                    <a:pt x="574954" y="138836"/>
                  </a:moveTo>
                  <a:lnTo>
                    <a:pt x="559346" y="137579"/>
                  </a:lnTo>
                  <a:lnTo>
                    <a:pt x="559181" y="139623"/>
                  </a:lnTo>
                  <a:lnTo>
                    <a:pt x="574814" y="140881"/>
                  </a:lnTo>
                  <a:lnTo>
                    <a:pt x="574954" y="138836"/>
                  </a:lnTo>
                  <a:close/>
                </a:path>
                <a:path w="720090" h="147955">
                  <a:moveTo>
                    <a:pt x="599033" y="140639"/>
                  </a:moveTo>
                  <a:lnTo>
                    <a:pt x="593813" y="140487"/>
                  </a:lnTo>
                  <a:lnTo>
                    <a:pt x="588619" y="139903"/>
                  </a:lnTo>
                  <a:lnTo>
                    <a:pt x="583412" y="139522"/>
                  </a:lnTo>
                  <a:lnTo>
                    <a:pt x="583272" y="141566"/>
                  </a:lnTo>
                  <a:lnTo>
                    <a:pt x="588479" y="141935"/>
                  </a:lnTo>
                  <a:lnTo>
                    <a:pt x="593686" y="142519"/>
                  </a:lnTo>
                  <a:lnTo>
                    <a:pt x="598906" y="142684"/>
                  </a:lnTo>
                  <a:lnTo>
                    <a:pt x="599033" y="140639"/>
                  </a:lnTo>
                  <a:close/>
                </a:path>
                <a:path w="720090" h="147955">
                  <a:moveTo>
                    <a:pt x="623176" y="141782"/>
                  </a:moveTo>
                  <a:lnTo>
                    <a:pt x="607529" y="141046"/>
                  </a:lnTo>
                  <a:lnTo>
                    <a:pt x="607402" y="143090"/>
                  </a:lnTo>
                  <a:lnTo>
                    <a:pt x="623062" y="143840"/>
                  </a:lnTo>
                  <a:lnTo>
                    <a:pt x="623176" y="141782"/>
                  </a:lnTo>
                  <a:close/>
                </a:path>
                <a:path w="720090" h="147955">
                  <a:moveTo>
                    <a:pt x="647293" y="142925"/>
                  </a:moveTo>
                  <a:lnTo>
                    <a:pt x="631647" y="142189"/>
                  </a:lnTo>
                  <a:lnTo>
                    <a:pt x="631545" y="144233"/>
                  </a:lnTo>
                  <a:lnTo>
                    <a:pt x="647204" y="144970"/>
                  </a:lnTo>
                  <a:lnTo>
                    <a:pt x="647293" y="142925"/>
                  </a:lnTo>
                  <a:close/>
                </a:path>
                <a:path w="720090" h="147955">
                  <a:moveTo>
                    <a:pt x="671436" y="144068"/>
                  </a:moveTo>
                  <a:lnTo>
                    <a:pt x="655777" y="143332"/>
                  </a:lnTo>
                  <a:lnTo>
                    <a:pt x="655688" y="145376"/>
                  </a:lnTo>
                  <a:lnTo>
                    <a:pt x="671347" y="146126"/>
                  </a:lnTo>
                  <a:lnTo>
                    <a:pt x="671436" y="144068"/>
                  </a:lnTo>
                  <a:close/>
                </a:path>
                <a:path w="720090" h="147955">
                  <a:moveTo>
                    <a:pt x="695566" y="145135"/>
                  </a:moveTo>
                  <a:lnTo>
                    <a:pt x="679919" y="144462"/>
                  </a:lnTo>
                  <a:lnTo>
                    <a:pt x="679843" y="146519"/>
                  </a:lnTo>
                  <a:lnTo>
                    <a:pt x="695502" y="147180"/>
                  </a:lnTo>
                  <a:lnTo>
                    <a:pt x="695566" y="145135"/>
                  </a:lnTo>
                  <a:close/>
                </a:path>
                <a:path w="720090" h="147955">
                  <a:moveTo>
                    <a:pt x="719721" y="145516"/>
                  </a:moveTo>
                  <a:lnTo>
                    <a:pt x="704062" y="145275"/>
                  </a:lnTo>
                  <a:lnTo>
                    <a:pt x="703999" y="147320"/>
                  </a:lnTo>
                  <a:lnTo>
                    <a:pt x="719670" y="147561"/>
                  </a:lnTo>
                  <a:lnTo>
                    <a:pt x="719721" y="145516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98" name="Graphic 669">
              <a:extLst>
                <a:ext uri="{FF2B5EF4-FFF2-40B4-BE49-F238E27FC236}">
                  <a16:creationId xmlns:a16="http://schemas.microsoft.com/office/drawing/2014/main" id="{5A1FDA14-DA3F-1084-2073-4FBB9259B793}"/>
                </a:ext>
              </a:extLst>
            </p:cNvPr>
            <p:cNvSpPr/>
            <p:nvPr/>
          </p:nvSpPr>
          <p:spPr>
            <a:xfrm>
              <a:off x="1445995" y="3055449"/>
              <a:ext cx="185420" cy="1270"/>
            </a:xfrm>
            <a:custGeom>
              <a:avLst/>
              <a:gdLst/>
              <a:ahLst/>
              <a:cxnLst/>
              <a:rect l="l" t="t" r="r" b="b"/>
              <a:pathLst>
                <a:path w="185420">
                  <a:moveTo>
                    <a:pt x="0" y="0"/>
                  </a:moveTo>
                  <a:lnTo>
                    <a:pt x="184858" y="0"/>
                  </a:lnTo>
                </a:path>
              </a:pathLst>
            </a:custGeom>
            <a:ln w="3920">
              <a:solidFill>
                <a:srgbClr val="636466"/>
              </a:solidFill>
              <a:prstDash val="sysDash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99" name="Graphic 670">
              <a:extLst>
                <a:ext uri="{FF2B5EF4-FFF2-40B4-BE49-F238E27FC236}">
                  <a16:creationId xmlns:a16="http://schemas.microsoft.com/office/drawing/2014/main" id="{BE7F4386-E40D-5CFF-FD01-8769460ED456}"/>
                </a:ext>
              </a:extLst>
            </p:cNvPr>
            <p:cNvSpPr/>
            <p:nvPr/>
          </p:nvSpPr>
          <p:spPr>
            <a:xfrm>
              <a:off x="1639261" y="2913175"/>
              <a:ext cx="673100" cy="142240"/>
            </a:xfrm>
            <a:custGeom>
              <a:avLst/>
              <a:gdLst/>
              <a:ahLst/>
              <a:cxnLst/>
              <a:rect l="l" t="t" r="r" b="b"/>
              <a:pathLst>
                <a:path w="673100" h="142240">
                  <a:moveTo>
                    <a:pt x="15735" y="141211"/>
                  </a:moveTo>
                  <a:lnTo>
                    <a:pt x="15646" y="139166"/>
                  </a:lnTo>
                  <a:lnTo>
                    <a:pt x="0" y="139903"/>
                  </a:lnTo>
                  <a:lnTo>
                    <a:pt x="76" y="141960"/>
                  </a:lnTo>
                  <a:lnTo>
                    <a:pt x="15735" y="141211"/>
                  </a:lnTo>
                  <a:close/>
                </a:path>
                <a:path w="673100" h="142240">
                  <a:moveTo>
                    <a:pt x="39878" y="140081"/>
                  </a:moveTo>
                  <a:lnTo>
                    <a:pt x="39776" y="138036"/>
                  </a:lnTo>
                  <a:lnTo>
                    <a:pt x="24130" y="138772"/>
                  </a:lnTo>
                  <a:lnTo>
                    <a:pt x="24218" y="140817"/>
                  </a:lnTo>
                  <a:lnTo>
                    <a:pt x="39878" y="140081"/>
                  </a:lnTo>
                  <a:close/>
                </a:path>
                <a:path w="673100" h="142240">
                  <a:moveTo>
                    <a:pt x="64020" y="138925"/>
                  </a:moveTo>
                  <a:lnTo>
                    <a:pt x="63906" y="136880"/>
                  </a:lnTo>
                  <a:lnTo>
                    <a:pt x="48260" y="137629"/>
                  </a:lnTo>
                  <a:lnTo>
                    <a:pt x="48361" y="139674"/>
                  </a:lnTo>
                  <a:lnTo>
                    <a:pt x="64020" y="138925"/>
                  </a:lnTo>
                  <a:close/>
                </a:path>
                <a:path w="673100" h="142240">
                  <a:moveTo>
                    <a:pt x="88150" y="137693"/>
                  </a:moveTo>
                  <a:lnTo>
                    <a:pt x="88023" y="135648"/>
                  </a:lnTo>
                  <a:lnTo>
                    <a:pt x="82816" y="136093"/>
                  </a:lnTo>
                  <a:lnTo>
                    <a:pt x="77597" y="136194"/>
                  </a:lnTo>
                  <a:lnTo>
                    <a:pt x="72377" y="136486"/>
                  </a:lnTo>
                  <a:lnTo>
                    <a:pt x="72504" y="138531"/>
                  </a:lnTo>
                  <a:lnTo>
                    <a:pt x="77724" y="138252"/>
                  </a:lnTo>
                  <a:lnTo>
                    <a:pt x="82956" y="138137"/>
                  </a:lnTo>
                  <a:lnTo>
                    <a:pt x="88150" y="137693"/>
                  </a:lnTo>
                  <a:close/>
                </a:path>
                <a:path w="673100" h="142240">
                  <a:moveTo>
                    <a:pt x="112255" y="135750"/>
                  </a:moveTo>
                  <a:lnTo>
                    <a:pt x="112115" y="133705"/>
                  </a:lnTo>
                  <a:lnTo>
                    <a:pt x="96494" y="134962"/>
                  </a:lnTo>
                  <a:lnTo>
                    <a:pt x="96634" y="137007"/>
                  </a:lnTo>
                  <a:lnTo>
                    <a:pt x="112255" y="135750"/>
                  </a:lnTo>
                  <a:close/>
                </a:path>
                <a:path w="673100" h="142240">
                  <a:moveTo>
                    <a:pt x="136359" y="133794"/>
                  </a:moveTo>
                  <a:lnTo>
                    <a:pt x="136182" y="131762"/>
                  </a:lnTo>
                  <a:lnTo>
                    <a:pt x="120573" y="133019"/>
                  </a:lnTo>
                  <a:lnTo>
                    <a:pt x="120726" y="135064"/>
                  </a:lnTo>
                  <a:lnTo>
                    <a:pt x="136359" y="133794"/>
                  </a:lnTo>
                  <a:close/>
                </a:path>
                <a:path w="673100" h="142240">
                  <a:moveTo>
                    <a:pt x="160451" y="131864"/>
                  </a:moveTo>
                  <a:lnTo>
                    <a:pt x="160274" y="129819"/>
                  </a:lnTo>
                  <a:lnTo>
                    <a:pt x="144653" y="131076"/>
                  </a:lnTo>
                  <a:lnTo>
                    <a:pt x="144830" y="133121"/>
                  </a:lnTo>
                  <a:lnTo>
                    <a:pt x="160451" y="131864"/>
                  </a:lnTo>
                  <a:close/>
                </a:path>
                <a:path w="673100" h="142240">
                  <a:moveTo>
                    <a:pt x="184518" y="129590"/>
                  </a:moveTo>
                  <a:lnTo>
                    <a:pt x="184315" y="127546"/>
                  </a:lnTo>
                  <a:lnTo>
                    <a:pt x="173939" y="128790"/>
                  </a:lnTo>
                  <a:lnTo>
                    <a:pt x="168732" y="129133"/>
                  </a:lnTo>
                  <a:lnTo>
                    <a:pt x="168922" y="131178"/>
                  </a:lnTo>
                  <a:lnTo>
                    <a:pt x="174142" y="130822"/>
                  </a:lnTo>
                  <a:lnTo>
                    <a:pt x="184518" y="129590"/>
                  </a:lnTo>
                  <a:close/>
                </a:path>
                <a:path w="673100" h="142240">
                  <a:moveTo>
                    <a:pt x="208534" y="126809"/>
                  </a:moveTo>
                  <a:lnTo>
                    <a:pt x="208305" y="124777"/>
                  </a:lnTo>
                  <a:lnTo>
                    <a:pt x="192747" y="126568"/>
                  </a:lnTo>
                  <a:lnTo>
                    <a:pt x="192963" y="128612"/>
                  </a:lnTo>
                  <a:lnTo>
                    <a:pt x="208534" y="126809"/>
                  </a:lnTo>
                  <a:close/>
                </a:path>
                <a:path w="673100" h="142240">
                  <a:moveTo>
                    <a:pt x="232549" y="124040"/>
                  </a:moveTo>
                  <a:lnTo>
                    <a:pt x="232308" y="122008"/>
                  </a:lnTo>
                  <a:lnTo>
                    <a:pt x="216738" y="123812"/>
                  </a:lnTo>
                  <a:lnTo>
                    <a:pt x="216979" y="125844"/>
                  </a:lnTo>
                  <a:lnTo>
                    <a:pt x="232549" y="124040"/>
                  </a:lnTo>
                  <a:close/>
                </a:path>
                <a:path w="673100" h="142240">
                  <a:moveTo>
                    <a:pt x="256578" y="121259"/>
                  </a:moveTo>
                  <a:lnTo>
                    <a:pt x="256298" y="119227"/>
                  </a:lnTo>
                  <a:lnTo>
                    <a:pt x="240741" y="121031"/>
                  </a:lnTo>
                  <a:lnTo>
                    <a:pt x="240995" y="123063"/>
                  </a:lnTo>
                  <a:lnTo>
                    <a:pt x="256578" y="121259"/>
                  </a:lnTo>
                  <a:close/>
                </a:path>
                <a:path w="673100" h="142240">
                  <a:moveTo>
                    <a:pt x="280479" y="117627"/>
                  </a:moveTo>
                  <a:lnTo>
                    <a:pt x="280187" y="115608"/>
                  </a:lnTo>
                  <a:lnTo>
                    <a:pt x="264693" y="117957"/>
                  </a:lnTo>
                  <a:lnTo>
                    <a:pt x="264972" y="119989"/>
                  </a:lnTo>
                  <a:lnTo>
                    <a:pt x="280479" y="117627"/>
                  </a:lnTo>
                  <a:close/>
                </a:path>
                <a:path w="673100" h="142240">
                  <a:moveTo>
                    <a:pt x="304380" y="114007"/>
                  </a:moveTo>
                  <a:lnTo>
                    <a:pt x="304063" y="111988"/>
                  </a:lnTo>
                  <a:lnTo>
                    <a:pt x="288569" y="114338"/>
                  </a:lnTo>
                  <a:lnTo>
                    <a:pt x="288874" y="116370"/>
                  </a:lnTo>
                  <a:lnTo>
                    <a:pt x="304380" y="114007"/>
                  </a:lnTo>
                  <a:close/>
                </a:path>
                <a:path w="673100" h="142240">
                  <a:moveTo>
                    <a:pt x="328282" y="110375"/>
                  </a:moveTo>
                  <a:lnTo>
                    <a:pt x="327939" y="108356"/>
                  </a:lnTo>
                  <a:lnTo>
                    <a:pt x="312445" y="110705"/>
                  </a:lnTo>
                  <a:lnTo>
                    <a:pt x="312775" y="112737"/>
                  </a:lnTo>
                  <a:lnTo>
                    <a:pt x="328282" y="110375"/>
                  </a:lnTo>
                  <a:close/>
                </a:path>
                <a:path w="673100" h="142240">
                  <a:moveTo>
                    <a:pt x="352044" y="105930"/>
                  </a:moveTo>
                  <a:lnTo>
                    <a:pt x="351675" y="103911"/>
                  </a:lnTo>
                  <a:lnTo>
                    <a:pt x="336283" y="106832"/>
                  </a:lnTo>
                  <a:lnTo>
                    <a:pt x="336638" y="108851"/>
                  </a:lnTo>
                  <a:lnTo>
                    <a:pt x="352044" y="105930"/>
                  </a:lnTo>
                  <a:close/>
                </a:path>
                <a:path w="673100" h="142240">
                  <a:moveTo>
                    <a:pt x="375793" y="101422"/>
                  </a:moveTo>
                  <a:lnTo>
                    <a:pt x="375399" y="99415"/>
                  </a:lnTo>
                  <a:lnTo>
                    <a:pt x="360006" y="102336"/>
                  </a:lnTo>
                  <a:lnTo>
                    <a:pt x="360387" y="104343"/>
                  </a:lnTo>
                  <a:lnTo>
                    <a:pt x="375793" y="101422"/>
                  </a:lnTo>
                  <a:close/>
                </a:path>
                <a:path w="673100" h="142240">
                  <a:moveTo>
                    <a:pt x="399516" y="96748"/>
                  </a:moveTo>
                  <a:lnTo>
                    <a:pt x="399097" y="94742"/>
                  </a:lnTo>
                  <a:lnTo>
                    <a:pt x="394030" y="95999"/>
                  </a:lnTo>
                  <a:lnTo>
                    <a:pt x="388861" y="96799"/>
                  </a:lnTo>
                  <a:lnTo>
                    <a:pt x="383743" y="97828"/>
                  </a:lnTo>
                  <a:lnTo>
                    <a:pt x="384149" y="99834"/>
                  </a:lnTo>
                  <a:lnTo>
                    <a:pt x="389280" y="98806"/>
                  </a:lnTo>
                  <a:lnTo>
                    <a:pt x="394449" y="98005"/>
                  </a:lnTo>
                  <a:lnTo>
                    <a:pt x="399516" y="96748"/>
                  </a:lnTo>
                  <a:close/>
                </a:path>
                <a:path w="673100" h="142240">
                  <a:moveTo>
                    <a:pt x="423100" y="91338"/>
                  </a:moveTo>
                  <a:lnTo>
                    <a:pt x="422630" y="89331"/>
                  </a:lnTo>
                  <a:lnTo>
                    <a:pt x="407377" y="92837"/>
                  </a:lnTo>
                  <a:lnTo>
                    <a:pt x="407809" y="94843"/>
                  </a:lnTo>
                  <a:lnTo>
                    <a:pt x="423100" y="91338"/>
                  </a:lnTo>
                  <a:close/>
                </a:path>
                <a:path w="673100" h="142240">
                  <a:moveTo>
                    <a:pt x="446671" y="85928"/>
                  </a:moveTo>
                  <a:lnTo>
                    <a:pt x="446176" y="83934"/>
                  </a:lnTo>
                  <a:lnTo>
                    <a:pt x="430911" y="87439"/>
                  </a:lnTo>
                  <a:lnTo>
                    <a:pt x="431380" y="89433"/>
                  </a:lnTo>
                  <a:lnTo>
                    <a:pt x="446671" y="85928"/>
                  </a:lnTo>
                  <a:close/>
                </a:path>
                <a:path w="673100" h="142240">
                  <a:moveTo>
                    <a:pt x="470065" y="79844"/>
                  </a:moveTo>
                  <a:lnTo>
                    <a:pt x="469544" y="77863"/>
                  </a:lnTo>
                  <a:lnTo>
                    <a:pt x="454418" y="81953"/>
                  </a:lnTo>
                  <a:lnTo>
                    <a:pt x="454926" y="83947"/>
                  </a:lnTo>
                  <a:lnTo>
                    <a:pt x="470065" y="79844"/>
                  </a:lnTo>
                  <a:close/>
                </a:path>
                <a:path w="673100" h="142240">
                  <a:moveTo>
                    <a:pt x="493407" y="73520"/>
                  </a:moveTo>
                  <a:lnTo>
                    <a:pt x="492848" y="71539"/>
                  </a:lnTo>
                  <a:lnTo>
                    <a:pt x="477735" y="75641"/>
                  </a:lnTo>
                  <a:lnTo>
                    <a:pt x="478269" y="77622"/>
                  </a:lnTo>
                  <a:lnTo>
                    <a:pt x="493407" y="73520"/>
                  </a:lnTo>
                  <a:close/>
                </a:path>
                <a:path w="673100" h="142240">
                  <a:moveTo>
                    <a:pt x="516597" y="66662"/>
                  </a:moveTo>
                  <a:lnTo>
                    <a:pt x="516001" y="64693"/>
                  </a:lnTo>
                  <a:lnTo>
                    <a:pt x="511009" y="66230"/>
                  </a:lnTo>
                  <a:lnTo>
                    <a:pt x="506069" y="67919"/>
                  </a:lnTo>
                  <a:lnTo>
                    <a:pt x="501040" y="69316"/>
                  </a:lnTo>
                  <a:lnTo>
                    <a:pt x="501611" y="71285"/>
                  </a:lnTo>
                  <a:lnTo>
                    <a:pt x="506641" y="69888"/>
                  </a:lnTo>
                  <a:lnTo>
                    <a:pt x="511606" y="68186"/>
                  </a:lnTo>
                  <a:lnTo>
                    <a:pt x="516597" y="66662"/>
                  </a:lnTo>
                  <a:close/>
                </a:path>
                <a:path w="673100" h="142240">
                  <a:moveTo>
                    <a:pt x="539673" y="59397"/>
                  </a:moveTo>
                  <a:lnTo>
                    <a:pt x="539038" y="57454"/>
                  </a:lnTo>
                  <a:lnTo>
                    <a:pt x="524103" y="62153"/>
                  </a:lnTo>
                  <a:lnTo>
                    <a:pt x="524713" y="64109"/>
                  </a:lnTo>
                  <a:lnTo>
                    <a:pt x="539673" y="59397"/>
                  </a:lnTo>
                  <a:close/>
                </a:path>
                <a:path w="673100" h="142240">
                  <a:moveTo>
                    <a:pt x="562533" y="51498"/>
                  </a:moveTo>
                  <a:lnTo>
                    <a:pt x="561848" y="49568"/>
                  </a:lnTo>
                  <a:lnTo>
                    <a:pt x="547116" y="54889"/>
                  </a:lnTo>
                  <a:lnTo>
                    <a:pt x="547776" y="56819"/>
                  </a:lnTo>
                  <a:lnTo>
                    <a:pt x="562533" y="51498"/>
                  </a:lnTo>
                  <a:close/>
                </a:path>
                <a:path w="673100" h="142240">
                  <a:moveTo>
                    <a:pt x="585292" y="43243"/>
                  </a:moveTo>
                  <a:lnTo>
                    <a:pt x="584555" y="41325"/>
                  </a:lnTo>
                  <a:lnTo>
                    <a:pt x="569836" y="46697"/>
                  </a:lnTo>
                  <a:lnTo>
                    <a:pt x="570547" y="48615"/>
                  </a:lnTo>
                  <a:lnTo>
                    <a:pt x="585292" y="43243"/>
                  </a:lnTo>
                  <a:close/>
                </a:path>
                <a:path w="673100" h="142240">
                  <a:moveTo>
                    <a:pt x="607682" y="34086"/>
                  </a:moveTo>
                  <a:lnTo>
                    <a:pt x="606882" y="32207"/>
                  </a:lnTo>
                  <a:lnTo>
                    <a:pt x="592391" y="38125"/>
                  </a:lnTo>
                  <a:lnTo>
                    <a:pt x="593153" y="40030"/>
                  </a:lnTo>
                  <a:lnTo>
                    <a:pt x="607682" y="34086"/>
                  </a:lnTo>
                  <a:close/>
                </a:path>
                <a:path w="673100" h="142240">
                  <a:moveTo>
                    <a:pt x="629818" y="24269"/>
                  </a:moveTo>
                  <a:lnTo>
                    <a:pt x="628942" y="22415"/>
                  </a:lnTo>
                  <a:lnTo>
                    <a:pt x="614718" y="28943"/>
                  </a:lnTo>
                  <a:lnTo>
                    <a:pt x="615543" y="30822"/>
                  </a:lnTo>
                  <a:lnTo>
                    <a:pt x="629818" y="24269"/>
                  </a:lnTo>
                  <a:close/>
                </a:path>
                <a:path w="673100" h="142240">
                  <a:moveTo>
                    <a:pt x="651548" y="13614"/>
                  </a:moveTo>
                  <a:lnTo>
                    <a:pt x="650595" y="11798"/>
                  </a:lnTo>
                  <a:lnTo>
                    <a:pt x="636651" y="18872"/>
                  </a:lnTo>
                  <a:lnTo>
                    <a:pt x="637540" y="20726"/>
                  </a:lnTo>
                  <a:lnTo>
                    <a:pt x="651548" y="13614"/>
                  </a:lnTo>
                  <a:close/>
                </a:path>
                <a:path w="673100" h="142240">
                  <a:moveTo>
                    <a:pt x="672706" y="1739"/>
                  </a:moveTo>
                  <a:lnTo>
                    <a:pt x="671626" y="0"/>
                  </a:lnTo>
                  <a:lnTo>
                    <a:pt x="667245" y="2806"/>
                  </a:lnTo>
                  <a:lnTo>
                    <a:pt x="662597" y="5219"/>
                  </a:lnTo>
                  <a:lnTo>
                    <a:pt x="658101" y="7835"/>
                  </a:lnTo>
                  <a:lnTo>
                    <a:pt x="659091" y="9639"/>
                  </a:lnTo>
                  <a:lnTo>
                    <a:pt x="663625" y="6997"/>
                  </a:lnTo>
                  <a:lnTo>
                    <a:pt x="668274" y="4584"/>
                  </a:lnTo>
                  <a:lnTo>
                    <a:pt x="672706" y="1739"/>
                  </a:lnTo>
                  <a:close/>
                </a:path>
              </a:pathLst>
            </a:custGeom>
            <a:solidFill>
              <a:srgbClr val="636466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8200" name="Image 671">
              <a:extLst>
                <a:ext uri="{FF2B5EF4-FFF2-40B4-BE49-F238E27FC236}">
                  <a16:creationId xmlns:a16="http://schemas.microsoft.com/office/drawing/2014/main" id="{F6788D77-0961-8A9F-5EDC-3FCAAC4FBEC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80152" y="1034580"/>
              <a:ext cx="498276" cy="344921"/>
            </a:xfrm>
            <a:prstGeom prst="rect">
              <a:avLst/>
            </a:prstGeom>
          </p:spPr>
        </p:pic>
        <p:pic>
          <p:nvPicPr>
            <p:cNvPr id="8201" name="Image 672">
              <a:extLst>
                <a:ext uri="{FF2B5EF4-FFF2-40B4-BE49-F238E27FC236}">
                  <a16:creationId xmlns:a16="http://schemas.microsoft.com/office/drawing/2014/main" id="{0424E55F-B5C1-FA97-E7E3-825A0AE395C3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953" y="1034357"/>
              <a:ext cx="497989" cy="344707"/>
            </a:xfrm>
            <a:prstGeom prst="rect">
              <a:avLst/>
            </a:prstGeom>
          </p:spPr>
        </p:pic>
        <p:pic>
          <p:nvPicPr>
            <p:cNvPr id="8202" name="Image 673">
              <a:extLst>
                <a:ext uri="{FF2B5EF4-FFF2-40B4-BE49-F238E27FC236}">
                  <a16:creationId xmlns:a16="http://schemas.microsoft.com/office/drawing/2014/main" id="{4E97BE5F-71B0-AD10-4ADC-2017F023D79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16069" y="1206539"/>
              <a:ext cx="218657" cy="180191"/>
            </a:xfrm>
            <a:prstGeom prst="rect">
              <a:avLst/>
            </a:prstGeom>
          </p:spPr>
        </p:pic>
        <p:pic>
          <p:nvPicPr>
            <p:cNvPr id="8203" name="Image 674">
              <a:extLst>
                <a:ext uri="{FF2B5EF4-FFF2-40B4-BE49-F238E27FC236}">
                  <a16:creationId xmlns:a16="http://schemas.microsoft.com/office/drawing/2014/main" id="{8129B6EE-AE27-8D66-2A7C-C87772EAF10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55768" y="1206539"/>
              <a:ext cx="227587" cy="180193"/>
            </a:xfrm>
            <a:prstGeom prst="rect">
              <a:avLst/>
            </a:prstGeom>
          </p:spPr>
        </p:pic>
        <p:pic>
          <p:nvPicPr>
            <p:cNvPr id="8204" name="Image 675">
              <a:extLst>
                <a:ext uri="{FF2B5EF4-FFF2-40B4-BE49-F238E27FC236}">
                  <a16:creationId xmlns:a16="http://schemas.microsoft.com/office/drawing/2014/main" id="{DA6AF0F2-F731-E0D9-6AD5-FEDA4AC6CC88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04401" y="1206541"/>
              <a:ext cx="106032" cy="180187"/>
            </a:xfrm>
            <a:prstGeom prst="rect">
              <a:avLst/>
            </a:prstGeom>
          </p:spPr>
        </p:pic>
        <p:pic>
          <p:nvPicPr>
            <p:cNvPr id="8205" name="Image 676">
              <a:extLst>
                <a:ext uri="{FF2B5EF4-FFF2-40B4-BE49-F238E27FC236}">
                  <a16:creationId xmlns:a16="http://schemas.microsoft.com/office/drawing/2014/main" id="{6B5D8950-89E5-B033-1B1E-495848CFC076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92947" y="735234"/>
              <a:ext cx="238912" cy="70218"/>
            </a:xfrm>
            <a:prstGeom prst="rect">
              <a:avLst/>
            </a:prstGeom>
          </p:spPr>
        </p:pic>
        <p:sp>
          <p:nvSpPr>
            <p:cNvPr id="8206" name="Graphic 677">
              <a:extLst>
                <a:ext uri="{FF2B5EF4-FFF2-40B4-BE49-F238E27FC236}">
                  <a16:creationId xmlns:a16="http://schemas.microsoft.com/office/drawing/2014/main" id="{FBACBCFC-D149-45CA-E8EE-9F689B558A0E}"/>
                </a:ext>
              </a:extLst>
            </p:cNvPr>
            <p:cNvSpPr/>
            <p:nvPr/>
          </p:nvSpPr>
          <p:spPr>
            <a:xfrm>
              <a:off x="1271380" y="644548"/>
              <a:ext cx="482600" cy="477520"/>
            </a:xfrm>
            <a:custGeom>
              <a:avLst/>
              <a:gdLst/>
              <a:ahLst/>
              <a:cxnLst/>
              <a:rect l="l" t="t" r="r" b="b"/>
              <a:pathLst>
                <a:path w="482600" h="477520">
                  <a:moveTo>
                    <a:pt x="438670" y="462597"/>
                  </a:moveTo>
                  <a:lnTo>
                    <a:pt x="429196" y="462597"/>
                  </a:lnTo>
                  <a:lnTo>
                    <a:pt x="429196" y="465480"/>
                  </a:lnTo>
                  <a:lnTo>
                    <a:pt x="432320" y="465480"/>
                  </a:lnTo>
                  <a:lnTo>
                    <a:pt x="432320" y="477050"/>
                  </a:lnTo>
                  <a:lnTo>
                    <a:pt x="435546" y="477050"/>
                  </a:lnTo>
                  <a:lnTo>
                    <a:pt x="435546" y="465480"/>
                  </a:lnTo>
                  <a:lnTo>
                    <a:pt x="438670" y="465480"/>
                  </a:lnTo>
                  <a:lnTo>
                    <a:pt x="438670" y="462597"/>
                  </a:lnTo>
                  <a:close/>
                </a:path>
                <a:path w="482600" h="477520">
                  <a:moveTo>
                    <a:pt x="456057" y="477050"/>
                  </a:moveTo>
                  <a:lnTo>
                    <a:pt x="454799" y="469099"/>
                  </a:lnTo>
                  <a:lnTo>
                    <a:pt x="453732" y="462330"/>
                  </a:lnTo>
                  <a:lnTo>
                    <a:pt x="451383" y="462330"/>
                  </a:lnTo>
                  <a:lnTo>
                    <a:pt x="447649" y="471119"/>
                  </a:lnTo>
                  <a:lnTo>
                    <a:pt x="446836" y="469099"/>
                  </a:lnTo>
                  <a:lnTo>
                    <a:pt x="444119" y="462330"/>
                  </a:lnTo>
                  <a:lnTo>
                    <a:pt x="441756" y="462330"/>
                  </a:lnTo>
                  <a:lnTo>
                    <a:pt x="439166" y="477050"/>
                  </a:lnTo>
                  <a:lnTo>
                    <a:pt x="442404" y="477050"/>
                  </a:lnTo>
                  <a:lnTo>
                    <a:pt x="443661" y="469099"/>
                  </a:lnTo>
                  <a:lnTo>
                    <a:pt x="447001" y="477240"/>
                  </a:lnTo>
                  <a:lnTo>
                    <a:pt x="448297" y="477240"/>
                  </a:lnTo>
                  <a:lnTo>
                    <a:pt x="450875" y="471119"/>
                  </a:lnTo>
                  <a:lnTo>
                    <a:pt x="451726" y="469099"/>
                  </a:lnTo>
                  <a:lnTo>
                    <a:pt x="452831" y="477050"/>
                  </a:lnTo>
                  <a:lnTo>
                    <a:pt x="456057" y="477050"/>
                  </a:lnTo>
                  <a:close/>
                </a:path>
                <a:path w="482600" h="477520">
                  <a:moveTo>
                    <a:pt x="482269" y="55295"/>
                  </a:moveTo>
                  <a:lnTo>
                    <a:pt x="435241" y="55295"/>
                  </a:lnTo>
                  <a:lnTo>
                    <a:pt x="435241" y="95681"/>
                  </a:lnTo>
                  <a:lnTo>
                    <a:pt x="410159" y="254012"/>
                  </a:lnTo>
                  <a:lnTo>
                    <a:pt x="404139" y="246646"/>
                  </a:lnTo>
                  <a:lnTo>
                    <a:pt x="404139" y="292112"/>
                  </a:lnTo>
                  <a:lnTo>
                    <a:pt x="381165" y="437095"/>
                  </a:lnTo>
                  <a:lnTo>
                    <a:pt x="258737" y="437095"/>
                  </a:lnTo>
                  <a:lnTo>
                    <a:pt x="297929" y="397891"/>
                  </a:lnTo>
                  <a:lnTo>
                    <a:pt x="364985" y="330822"/>
                  </a:lnTo>
                  <a:lnTo>
                    <a:pt x="390474" y="305333"/>
                  </a:lnTo>
                  <a:lnTo>
                    <a:pt x="390601" y="305650"/>
                  </a:lnTo>
                  <a:lnTo>
                    <a:pt x="390918" y="305333"/>
                  </a:lnTo>
                  <a:lnTo>
                    <a:pt x="404139" y="292112"/>
                  </a:lnTo>
                  <a:lnTo>
                    <a:pt x="404139" y="246646"/>
                  </a:lnTo>
                  <a:lnTo>
                    <a:pt x="378142" y="214833"/>
                  </a:lnTo>
                  <a:lnTo>
                    <a:pt x="371043" y="209638"/>
                  </a:lnTo>
                  <a:lnTo>
                    <a:pt x="371043" y="268008"/>
                  </a:lnTo>
                  <a:lnTo>
                    <a:pt x="308241" y="330822"/>
                  </a:lnTo>
                  <a:lnTo>
                    <a:pt x="297942" y="320522"/>
                  </a:lnTo>
                  <a:lnTo>
                    <a:pt x="279869" y="302463"/>
                  </a:lnTo>
                  <a:lnTo>
                    <a:pt x="279869" y="359194"/>
                  </a:lnTo>
                  <a:lnTo>
                    <a:pt x="241173" y="397891"/>
                  </a:lnTo>
                  <a:lnTo>
                    <a:pt x="223583" y="380314"/>
                  </a:lnTo>
                  <a:lnTo>
                    <a:pt x="223583" y="437095"/>
                  </a:lnTo>
                  <a:lnTo>
                    <a:pt x="101104" y="437095"/>
                  </a:lnTo>
                  <a:lnTo>
                    <a:pt x="78054" y="291566"/>
                  </a:lnTo>
                  <a:lnTo>
                    <a:pt x="223583" y="437095"/>
                  </a:lnTo>
                  <a:lnTo>
                    <a:pt x="223583" y="380314"/>
                  </a:lnTo>
                  <a:lnTo>
                    <a:pt x="202488" y="359219"/>
                  </a:lnTo>
                  <a:lnTo>
                    <a:pt x="230873" y="330822"/>
                  </a:lnTo>
                  <a:lnTo>
                    <a:pt x="241173" y="320522"/>
                  </a:lnTo>
                  <a:lnTo>
                    <a:pt x="279869" y="359194"/>
                  </a:lnTo>
                  <a:lnTo>
                    <a:pt x="279869" y="302463"/>
                  </a:lnTo>
                  <a:lnTo>
                    <a:pt x="243078" y="265671"/>
                  </a:lnTo>
                  <a:lnTo>
                    <a:pt x="241147" y="263779"/>
                  </a:lnTo>
                  <a:lnTo>
                    <a:pt x="174104" y="330822"/>
                  </a:lnTo>
                  <a:lnTo>
                    <a:pt x="134848" y="291566"/>
                  </a:lnTo>
                  <a:lnTo>
                    <a:pt x="111328" y="268046"/>
                  </a:lnTo>
                  <a:lnTo>
                    <a:pt x="123812" y="254152"/>
                  </a:lnTo>
                  <a:lnTo>
                    <a:pt x="136931" y="239585"/>
                  </a:lnTo>
                  <a:lnTo>
                    <a:pt x="168046" y="218338"/>
                  </a:lnTo>
                  <a:lnTo>
                    <a:pt x="203288" y="205041"/>
                  </a:lnTo>
                  <a:lnTo>
                    <a:pt x="241198" y="200444"/>
                  </a:lnTo>
                  <a:lnTo>
                    <a:pt x="279133" y="205041"/>
                  </a:lnTo>
                  <a:lnTo>
                    <a:pt x="314375" y="218351"/>
                  </a:lnTo>
                  <a:lnTo>
                    <a:pt x="345503" y="239610"/>
                  </a:lnTo>
                  <a:lnTo>
                    <a:pt x="371043" y="268008"/>
                  </a:lnTo>
                  <a:lnTo>
                    <a:pt x="371043" y="209638"/>
                  </a:lnTo>
                  <a:lnTo>
                    <a:pt x="358508" y="200444"/>
                  </a:lnTo>
                  <a:lnTo>
                    <a:pt x="337858" y="185293"/>
                  </a:lnTo>
                  <a:lnTo>
                    <a:pt x="291490" y="166649"/>
                  </a:lnTo>
                  <a:lnTo>
                    <a:pt x="241198" y="160147"/>
                  </a:lnTo>
                  <a:lnTo>
                    <a:pt x="190868" y="166662"/>
                  </a:lnTo>
                  <a:lnTo>
                    <a:pt x="144462" y="185343"/>
                  </a:lnTo>
                  <a:lnTo>
                    <a:pt x="104152" y="214934"/>
                  </a:lnTo>
                  <a:lnTo>
                    <a:pt x="72148" y="254152"/>
                  </a:lnTo>
                  <a:lnTo>
                    <a:pt x="47015" y="95681"/>
                  </a:lnTo>
                  <a:lnTo>
                    <a:pt x="117665" y="95618"/>
                  </a:lnTo>
                  <a:lnTo>
                    <a:pt x="108864" y="40132"/>
                  </a:lnTo>
                  <a:lnTo>
                    <a:pt x="373418" y="40132"/>
                  </a:lnTo>
                  <a:lnTo>
                    <a:pt x="364617" y="95618"/>
                  </a:lnTo>
                  <a:lnTo>
                    <a:pt x="435241" y="95681"/>
                  </a:lnTo>
                  <a:lnTo>
                    <a:pt x="435241" y="55295"/>
                  </a:lnTo>
                  <a:lnTo>
                    <a:pt x="411645" y="55295"/>
                  </a:lnTo>
                  <a:lnTo>
                    <a:pt x="414045" y="40132"/>
                  </a:lnTo>
                  <a:lnTo>
                    <a:pt x="420408" y="0"/>
                  </a:lnTo>
                  <a:lnTo>
                    <a:pt x="61874" y="0"/>
                  </a:lnTo>
                  <a:lnTo>
                    <a:pt x="70637" y="55295"/>
                  </a:lnTo>
                  <a:lnTo>
                    <a:pt x="0" y="55295"/>
                  </a:lnTo>
                  <a:lnTo>
                    <a:pt x="66827" y="477240"/>
                  </a:lnTo>
                  <a:lnTo>
                    <a:pt x="415455" y="477240"/>
                  </a:lnTo>
                  <a:lnTo>
                    <a:pt x="421805" y="437095"/>
                  </a:lnTo>
                  <a:lnTo>
                    <a:pt x="444766" y="292112"/>
                  </a:lnTo>
                  <a:lnTo>
                    <a:pt x="450799" y="254012"/>
                  </a:lnTo>
                  <a:lnTo>
                    <a:pt x="482269" y="552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8207" name="Image 678">
              <a:extLst>
                <a:ext uri="{FF2B5EF4-FFF2-40B4-BE49-F238E27FC236}">
                  <a16:creationId xmlns:a16="http://schemas.microsoft.com/office/drawing/2014/main" id="{0CDF0332-0F11-9BA5-40B9-20A617ED5E48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13977" y="416725"/>
              <a:ext cx="190894" cy="119866"/>
            </a:xfrm>
            <a:prstGeom prst="rect">
              <a:avLst/>
            </a:prstGeom>
          </p:spPr>
        </p:pic>
      </p:grpSp>
      <p:sp>
        <p:nvSpPr>
          <p:cNvPr id="8208" name="Rectangle 47">
            <a:extLst>
              <a:ext uri="{FF2B5EF4-FFF2-40B4-BE49-F238E27FC236}">
                <a16:creationId xmlns:a16="http://schemas.microsoft.com/office/drawing/2014/main" id="{27182DDD-CE6C-87D5-5EF1-A36BCA135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071" y="1505792"/>
            <a:ext cx="140775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n-US" sz="3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Japan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9" name="Rectangle 48">
            <a:extLst>
              <a:ext uri="{FF2B5EF4-FFF2-40B4-BE49-F238E27FC236}">
                <a16:creationId xmlns:a16="http://schemas.microsoft.com/office/drawing/2014/main" id="{24316756-786F-F7D1-59F0-92B25B119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444" y="1054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10" name="Rectangle 49">
            <a:extLst>
              <a:ext uri="{FF2B5EF4-FFF2-40B4-BE49-F238E27FC236}">
                <a16:creationId xmlns:a16="http://schemas.microsoft.com/office/drawing/2014/main" id="{6E28E5DC-3F7D-5227-78CC-36416415C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444" y="1059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a-ES" altLang="en-US" sz="3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</a:b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030C8-AC2B-4DEE-848E-4C5C6837D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665"/>
          <a:stretch/>
        </p:blipFill>
        <p:spPr>
          <a:xfrm>
            <a:off x="4335221" y="142606"/>
            <a:ext cx="6078203" cy="164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6F963F-5688-2AD5-F9E8-0451363A7676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016ACA-C569-8F13-E04C-2793D9F90F0B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21565-B24C-1EF2-31E0-8E59C46603D6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121CF9-153C-CC70-834A-DAD5744C87CC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241878-009F-16DB-52FD-81CB5D2D7D20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2860EB-AFAC-4AEA-6FCB-F42B584819BF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2743363-A274-93BE-3F66-58FCC6936047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4917FBB3-B28A-74F4-E847-9B4EB01E55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2175624-6C7A-B614-9CEB-8A67FF53D149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EECF3D34-3B7F-0A3D-EDB7-17C5470FC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312A6D9-CD31-0712-3956-5E18D9F17CC1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CAEDBA-A167-1C0C-0C09-770D88B465A7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9" name="Picture 28" descr="A picture containing shirt&#10;&#10;Description automatically generated">
            <a:extLst>
              <a:ext uri="{FF2B5EF4-FFF2-40B4-BE49-F238E27FC236}">
                <a16:creationId xmlns:a16="http://schemas.microsoft.com/office/drawing/2014/main" id="{C5F12AFF-1AD2-75EB-FE8E-B3B68CD8B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7" y="2979808"/>
            <a:ext cx="1819529" cy="2000529"/>
          </a:xfrm>
          <a:prstGeom prst="rect">
            <a:avLst/>
          </a:prstGeom>
        </p:spPr>
      </p:pic>
      <p:pic>
        <p:nvPicPr>
          <p:cNvPr id="31" name="Picture 30" descr="A picture containing hat&#10;&#10;Description automatically generated">
            <a:extLst>
              <a:ext uri="{FF2B5EF4-FFF2-40B4-BE49-F238E27FC236}">
                <a16:creationId xmlns:a16="http://schemas.microsoft.com/office/drawing/2014/main" id="{B0E11CED-39C6-D0EB-12EA-49B1C85BC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73" y="1660935"/>
            <a:ext cx="1267696" cy="1026905"/>
          </a:xfrm>
          <a:prstGeom prst="rect">
            <a:avLst/>
          </a:prstGeom>
        </p:spPr>
      </p:pic>
      <p:pic>
        <p:nvPicPr>
          <p:cNvPr id="34" name="Picture 33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4BE58D36-354A-4471-FB4C-163C4C0109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pic>
        <p:nvPicPr>
          <p:cNvPr id="36" name="Picture 35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CDA80D-C3C1-C5AA-0E91-6826713926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33" y="2305308"/>
            <a:ext cx="780153" cy="96135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1BCEC50-EE52-D252-D0E8-78B39D899FEF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Royal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Royal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Royal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7367B-AC49-29A3-891C-AA77D6286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906B74-FC39-7EDF-73FF-98FA62683C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6139F-39D6-5808-8D65-B2FE0182F63B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5D3581-4C63-F92C-D17A-6DEC062A88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12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E072308C-AE2C-47FD-65A8-9F3F15ECB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2888B4-89E4-A43D-FDCC-4DEE7CBA7E4B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27" name="Picture 5" descr="Easton Elbow WH">
            <a:extLst>
              <a:ext uri="{FF2B5EF4-FFF2-40B4-BE49-F238E27FC236}">
                <a16:creationId xmlns:a16="http://schemas.microsoft.com/office/drawing/2014/main" id="{F1798C46-C64F-C22F-0BC8-E71D171FE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55" y="5258012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2CFDBB0-3FDF-F384-6051-3F2E038E9003}"/>
              </a:ext>
            </a:extLst>
          </p:cNvPr>
          <p:cNvSpPr txBox="1"/>
          <p:nvPr/>
        </p:nvSpPr>
        <p:spPr>
          <a:xfrm>
            <a:off x="6055373" y="6264864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2345393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6334B0-66EC-494D-93A2-C6410589EC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97"/>
          <a:stretch/>
        </p:blipFill>
        <p:spPr>
          <a:xfrm>
            <a:off x="4404233" y="142606"/>
            <a:ext cx="6022505" cy="1645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462113-8A6F-CDAD-5EDD-03BEAF026D79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EAB5AE-E44F-95EC-B4C6-79008188273E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7517EF-D5A3-1665-D75E-2A88C649DD54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35EED2-647A-EC28-B9EF-8070C8825797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E29D654-BC54-691D-6DF6-93F00F79E156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836474F-2E47-212A-B987-E690C72390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4D40F1-A5F1-59B5-262D-D934E91D9D5A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8506E7E7-0418-D818-9FB9-F58729B84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D10FC2-EC8E-359C-B8F8-05DE74FC897B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2DEDB1-E3BB-6511-F7F2-A9E39DBD4EF5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3" name="Picture 22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7FAB82E1-9AC3-9698-0D67-F702D156A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7C88F7FA-454A-D8A4-82E7-AB74AE287F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7" y="3035142"/>
            <a:ext cx="1810003" cy="1981477"/>
          </a:xfrm>
          <a:prstGeom prst="rect">
            <a:avLst/>
          </a:prstGeom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7BB307E5-2441-7AA0-D08C-5965E38F59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01" y="1831661"/>
            <a:ext cx="1027950" cy="849925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698A745-AD8F-48C3-9EA3-B070E7FECB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61" y="2156597"/>
            <a:ext cx="847608" cy="111047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BC21FF7-988D-C3B3-E2B6-40D4EBA8755F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172F8-6CED-E56A-F4D8-C7B7B558B6DA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6B62F-2647-6B7D-173F-564D70926577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F4CC0EE-4B71-165F-A571-E706AC7A45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326B5F-75A4-41B8-DF87-83B7735C38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93AE121-4B24-69C7-94AF-1A54DC3BB8E5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D7E249B-1189-6426-E491-F012CC02EE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2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5592F971-9BB1-A330-89DA-B3E128898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D8B07AA-D41B-1A2D-EE18-CEB85D0A3FA2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8C77FFCE-0264-AE0B-F7F2-E8F337BC7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10" y="5242475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D24B8C8-4FA2-39B7-ADC2-563507CE462D}"/>
              </a:ext>
            </a:extLst>
          </p:cNvPr>
          <p:cNvSpPr txBox="1"/>
          <p:nvPr/>
        </p:nvSpPr>
        <p:spPr>
          <a:xfrm>
            <a:off x="6099976" y="6251580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263646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Caribbean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F556BC-2902-4A15-8D38-902B0C212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91"/>
          <a:stretch/>
        </p:blipFill>
        <p:spPr>
          <a:xfrm>
            <a:off x="4535216" y="142606"/>
            <a:ext cx="6097175" cy="16459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8E1412-2A38-C3E5-A6CC-A0FD02F79B28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74782-4DCE-8518-A44B-5D1F214FBFAE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E09F7C-010A-F7C7-678A-D56395A543F7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708A01-00F4-432F-AAF2-1B8C5D0DFD28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1A8AF39-9E75-ABE6-9E1D-4CA9363A325A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BCEC5B7-2547-6D89-1C56-2C2FDC11FF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8E1B59-3120-9FF2-3596-F13E6C4E873A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1B3B5C98-A6E9-98CC-699C-576B79943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3DB8FE-000B-0684-31C6-4F1741D651DA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05DFEC-434E-80D6-65DE-E83D2CC4CE5A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3" name="Picture 22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5A3943C5-6EEE-2C14-9724-D8A581BAD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8DED63B1-DB81-590E-E901-1635A0216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053" y="2327924"/>
            <a:ext cx="719230" cy="903769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A9552510-530B-D9E5-9CD6-273F6DE4F2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5" y="3018802"/>
            <a:ext cx="1819529" cy="1962424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AB03709B-6C4F-3FB3-5E04-1963D94A32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02" y="1760949"/>
            <a:ext cx="1062146" cy="90700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D171A37-2434-9BD5-88A5-BD668DA23793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1E0E0E-3807-0EFB-EE6C-4E1ADDDB6FA0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67D78-A51D-23ED-9957-642D92C92126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A2F2873-5A06-5238-01AC-C806BDF681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D93580-2FDA-CF4C-21E8-456859CA54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7E9F160-41A3-D0AF-74A4-2D6D09607C45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067E296-5909-723F-6184-EFF57E326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2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7E31F4CD-EA86-BBAE-010F-60F1A790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168201B-4C7D-8E4B-D18E-6DF732EB8FA9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59219134-9076-9FAA-53F2-DA8C4B32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60" y="5303674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944E62-48B3-A8A1-2093-FE72A50C41EC}"/>
              </a:ext>
            </a:extLst>
          </p:cNvPr>
          <p:cNvSpPr txBox="1"/>
          <p:nvPr/>
        </p:nvSpPr>
        <p:spPr>
          <a:xfrm>
            <a:off x="6017639" y="6231199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33693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Europe-Africa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7791A-8E37-44E4-A811-B0E4E34C1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80"/>
          <a:stretch/>
        </p:blipFill>
        <p:spPr>
          <a:xfrm>
            <a:off x="4595090" y="108452"/>
            <a:ext cx="6037659" cy="1645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67FABA-E7EC-076F-BD57-0D34AF3E778A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BA2135-C537-D285-467B-FAD9F5E0E09F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BCA25F-2B21-D66B-6E01-4298667B2322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E3A6BF-4D8C-3669-E37B-EFE07F322A65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E785F78-1714-636D-E12A-D9EAD0E24E0D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60B518D-48FB-6C52-D0FD-65752E9E5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4320F5-BC65-FE82-B9BC-CB8DC2026B15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00DC7755-37F8-CE0E-F703-38A48965A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0A0E0F-735E-5654-6584-58C3333C3691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2" name="Picture 21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E3243171-01C0-A9F1-5C3C-BD2D0A0B8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DE483DC3-8665-04B8-204F-081E7E2B1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" y="3113876"/>
            <a:ext cx="1743318" cy="1848108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EDFEE572-A282-F93B-2B0E-15D3062102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519" y="1781643"/>
            <a:ext cx="1078606" cy="939838"/>
          </a:xfrm>
          <a:prstGeom prst="rect">
            <a:avLst/>
          </a:prstGeom>
        </p:spPr>
      </p:pic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9A4D0E96-4F71-E593-F279-BAC78DF494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057" y="2207067"/>
            <a:ext cx="783616" cy="10239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989311C-6523-DB1F-8D83-42C6915DCD40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9DD6E4-D57F-94C1-200F-34D642438D6A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Purple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Purple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Purple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Purple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Aqua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E54E6-1DCC-74C3-C3E5-E2F42FF3963F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D4FB60-02CC-A9F6-550F-63D4E2C3612C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2C023DE-5146-0A2E-D590-7B43229DCA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62AA9D2-697D-DBB6-4FCA-4131DCC311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AA61DEE-CDDA-09C2-F0FD-045B0400A8B6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1EDF72C-2919-21ED-0974-A26AC030AB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2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452145CA-586D-AD74-0ED3-D6865ED83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771B86F-F50B-29CF-4C69-ECD55A12ED85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79B85F27-AF11-F18F-1F92-7D97CAB4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836" y="5288444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07FE913-2CFA-9F30-50D7-D36C073D73F8}"/>
              </a:ext>
            </a:extLst>
          </p:cNvPr>
          <p:cNvSpPr txBox="1"/>
          <p:nvPr/>
        </p:nvSpPr>
        <p:spPr>
          <a:xfrm>
            <a:off x="6055373" y="6231199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54900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Great Lakes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73381B6-598F-446B-9E40-57EBF6F3D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69" b="3994"/>
          <a:stretch/>
        </p:blipFill>
        <p:spPr>
          <a:xfrm>
            <a:off x="4927814" y="256542"/>
            <a:ext cx="6035040" cy="15032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84C29C-C5BB-6E7A-8138-4A773B36A330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C7A86-6197-855E-97F4-A4672FD3B2C3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34F456-AC64-5360-BF3F-0DA35E7F2359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05AFE2-7474-6065-84EF-B5E06163B378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42D4C49-EC42-EE85-C3CB-B5C378AE22B5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423F89F-9D0C-EA7B-23D7-AFE8D37A3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C9F978-2A92-E47E-3842-B7128040B1DD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7" name="Picture 16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BDE57C29-A036-DAD8-AF38-B067F4646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5CFD1A-1020-DC69-211E-B5223B84D6CB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1" name="Picture 20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5E12B023-D1AA-BF4B-6171-D03BD2461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DB89849-BD0A-3CD3-7045-0489B22B165A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D4D0F0A5-3E56-38C4-424D-6CEAA648F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7" y="3117175"/>
            <a:ext cx="1886213" cy="1886213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9CD42A28-8C6E-808C-96EF-A001C36FAB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25" y="1781641"/>
            <a:ext cx="1088126" cy="916960"/>
          </a:xfrm>
          <a:prstGeom prst="rect">
            <a:avLst/>
          </a:prstGeom>
        </p:spPr>
      </p:pic>
      <p:pic>
        <p:nvPicPr>
          <p:cNvPr id="31" name="Picture 30" descr="A picture containing diagram&#10;&#10;Description automatically generated">
            <a:extLst>
              <a:ext uri="{FF2B5EF4-FFF2-40B4-BE49-F238E27FC236}">
                <a16:creationId xmlns:a16="http://schemas.microsoft.com/office/drawing/2014/main" id="{959E5118-0716-E9C3-A165-897E17A238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242" y="2206767"/>
            <a:ext cx="849664" cy="104700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5D899E3-7E7D-C49C-080E-065B58C0CDAE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Royal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Royal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Royal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Royal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Royal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6D0CF-41DA-AC5F-F00C-847212F05FD9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5CEBD-7173-211F-1001-CEC7301A84B0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8FA8E8A-F1D8-3653-BEB4-14D509A9F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D8F071A-DBFE-2AE6-47B3-04230EF539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C18341C-82BA-2CF9-895B-E21ACDC3E11B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C023B8D-3C3B-B645-BC87-5C960E3E35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0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578C9018-EBA7-B575-09A6-5D454D778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31057B0-CF95-71A8-E296-1891A1189BB9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8D2B9962-46D3-C750-38BF-F09CED4C0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10" y="5314833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51193DA-32E5-2A34-176E-B1DA07F26956}"/>
              </a:ext>
            </a:extLst>
          </p:cNvPr>
          <p:cNvSpPr txBox="1"/>
          <p:nvPr/>
        </p:nvSpPr>
        <p:spPr>
          <a:xfrm>
            <a:off x="6107355" y="6264864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130223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Japan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493B3B-C5A3-4C1F-82DB-3B337B443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27"/>
          <a:stretch/>
        </p:blipFill>
        <p:spPr>
          <a:xfrm>
            <a:off x="4454184" y="142606"/>
            <a:ext cx="6229965" cy="1645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67E6DC-9731-C0E1-210E-C68764F01C80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3E1231-3912-F56D-F5F5-819F8F7BC437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3940F4-F699-17CD-C098-11B54F9C485C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08D7B6-4031-6AE3-D8C8-14ED3770FE1F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DF294-4B7C-036E-5590-D1B07E5D44F2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4209F8C-DA78-AFA1-5DBA-3BB172063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B9C08F-CCD4-30BF-E3B6-E2188E36B735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B34C4134-0F43-9DB9-1661-5812A7EA6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F2A105-03F6-58C3-B281-C20B64EB1F82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2" name="Picture 21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D7E79384-75A6-7A6B-E94C-24E0136C8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D134040-6994-DEB8-D2CE-BCF90EFA533B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A4068A-9EB3-2D21-BF22-926FBDC754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64" y="2196915"/>
            <a:ext cx="776491" cy="1017301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0270CFF9-8EC7-F878-6721-3D1759905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1" y="3054367"/>
            <a:ext cx="1771897" cy="1962424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6DC1AE2A-18A9-94BE-698D-1B81737E46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04" y="1770594"/>
            <a:ext cx="1089147" cy="8842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6CE09FB-6D9E-DCDD-E5CC-91D671640F49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Red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C3671-A49B-5386-BFCF-68A4F8E0CFF4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7FE656-4124-6168-5F1B-E8B5B5BF9970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4D0185F-DA58-F678-BD6E-4C66B0730C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5338FF-9BD8-744D-113A-A647D2A487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A623835-EDD1-BA69-1465-31D591BD644B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D02F2C9-E406-A335-D0F0-370AF9CC93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2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3B927B55-A9D2-C00E-C052-CF3D3A1B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C158FF9-B45A-D03B-06CA-805F61A5AAE7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8C3B54EA-ADBE-8DE9-5F95-E2965CF91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94" y="5400310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63CF1CB-B279-6A42-03D2-18698BABD586}"/>
              </a:ext>
            </a:extLst>
          </p:cNvPr>
          <p:cNvSpPr txBox="1"/>
          <p:nvPr/>
        </p:nvSpPr>
        <p:spPr>
          <a:xfrm>
            <a:off x="6100384" y="6288108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206494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DE4C-D57E-4373-87C8-54F57989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America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F59E-202B-460C-A65A-BD7265324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Little League Baseball</a:t>
            </a:r>
            <a:r>
              <a:rPr lang="en-US" baseline="30000" dirty="0"/>
              <a:t>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109D5-9D98-4F4A-ACAF-CF8849139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23"/>
          <a:stretch/>
        </p:blipFill>
        <p:spPr>
          <a:xfrm>
            <a:off x="4508260" y="142606"/>
            <a:ext cx="6024713" cy="1645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331ED2-1CF7-5A46-8579-81188CA4B4A8}"/>
              </a:ext>
            </a:extLst>
          </p:cNvPr>
          <p:cNvSpPr txBox="1"/>
          <p:nvPr/>
        </p:nvSpPr>
        <p:spPr>
          <a:xfrm>
            <a:off x="210752" y="5016949"/>
            <a:ext cx="241123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Jersey </a:t>
            </a:r>
          </a:p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*LLB receives 21 jerseys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78540-09A0-0749-4CA4-3B60E0477704}"/>
              </a:ext>
            </a:extLst>
          </p:cNvPr>
          <p:cNvSpPr txBox="1"/>
          <p:nvPr/>
        </p:nvSpPr>
        <p:spPr>
          <a:xfrm>
            <a:off x="2965952" y="5016619"/>
            <a:ext cx="1423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Team Shirt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C0E58C-1FBA-ED7D-CF0E-97D0A78144C9}"/>
              </a:ext>
            </a:extLst>
          </p:cNvPr>
          <p:cNvCxnSpPr/>
          <p:nvPr/>
        </p:nvCxnSpPr>
        <p:spPr>
          <a:xfrm>
            <a:off x="4681057" y="2048035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9FB33B-EBBC-C0D4-A331-AEE18F42F7BD}"/>
              </a:ext>
            </a:extLst>
          </p:cNvPr>
          <p:cNvCxnSpPr/>
          <p:nvPr/>
        </p:nvCxnSpPr>
        <p:spPr>
          <a:xfrm>
            <a:off x="8105163" y="2058683"/>
            <a:ext cx="0" cy="4276714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8DAD100-6EB2-F2AD-487D-0DE25E795AD6}"/>
              </a:ext>
            </a:extLst>
          </p:cNvPr>
          <p:cNvSpPr/>
          <p:nvPr/>
        </p:nvSpPr>
        <p:spPr>
          <a:xfrm>
            <a:off x="2012899" y="2681916"/>
            <a:ext cx="9781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New Era Cap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D6B150D0-EB04-45E1-A958-7FF614A31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49469" r="31382" b="15126"/>
          <a:stretch/>
        </p:blipFill>
        <p:spPr>
          <a:xfrm>
            <a:off x="4828321" y="2305308"/>
            <a:ext cx="1262909" cy="8499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681553-D1B5-E831-C097-D3B600348FDF}"/>
              </a:ext>
            </a:extLst>
          </p:cNvPr>
          <p:cNvSpPr txBox="1"/>
          <p:nvPr/>
        </p:nvSpPr>
        <p:spPr>
          <a:xfrm>
            <a:off x="4978714" y="3246000"/>
            <a:ext cx="962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Helmet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18" name="Picture 17" descr="A close-up of a shoe&#10;&#10;Description automatically generated with low confidence">
            <a:extLst>
              <a:ext uri="{FF2B5EF4-FFF2-40B4-BE49-F238E27FC236}">
                <a16:creationId xmlns:a16="http://schemas.microsoft.com/office/drawing/2014/main" id="{8DCC75DF-A44D-C8A7-96C6-675B4F4CE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94" y="2305308"/>
            <a:ext cx="481200" cy="8323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13B4B1-A477-A895-C7CD-BB3B5BF83DBA}"/>
              </a:ext>
            </a:extLst>
          </p:cNvPr>
          <p:cNvSpPr txBox="1"/>
          <p:nvPr/>
        </p:nvSpPr>
        <p:spPr>
          <a:xfrm>
            <a:off x="6092902" y="3184228"/>
            <a:ext cx="849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Batting Gloves 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2" name="Picture 21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9A82A3CA-AD4C-1A4A-000A-1D7B8D21CF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0" y="2904297"/>
            <a:ext cx="1857634" cy="2057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49C3D6-2A7F-04EA-67CE-B859B1ECB872}"/>
              </a:ext>
            </a:extLst>
          </p:cNvPr>
          <p:cNvSpPr txBox="1"/>
          <p:nvPr/>
        </p:nvSpPr>
        <p:spPr>
          <a:xfrm>
            <a:off x="7049836" y="3221077"/>
            <a:ext cx="849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Pack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9506A4B9-BC98-0CF2-8170-5ABA3D52E5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6" y="3085533"/>
            <a:ext cx="1790950" cy="1905266"/>
          </a:xfrm>
          <a:prstGeom prst="rect">
            <a:avLst/>
          </a:prstGeom>
        </p:spPr>
      </p:pic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8A994BCE-97D5-B95A-53C8-3F2B8F5B36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213" y="1765830"/>
            <a:ext cx="1031792" cy="881081"/>
          </a:xfrm>
          <a:prstGeom prst="rect">
            <a:avLst/>
          </a:prstGeom>
        </p:spPr>
      </p:pic>
      <p:pic>
        <p:nvPicPr>
          <p:cNvPr id="29" name="Picture 28" descr="Diagram&#10;&#10;Description automatically generated with low confidence">
            <a:extLst>
              <a:ext uri="{FF2B5EF4-FFF2-40B4-BE49-F238E27FC236}">
                <a16:creationId xmlns:a16="http://schemas.microsoft.com/office/drawing/2014/main" id="{E3310304-E15A-ED84-A256-7902E62D81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54" y="2081062"/>
            <a:ext cx="952945" cy="112043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92071B4-A9F8-D9FE-CE4D-51B9252A8398}"/>
              </a:ext>
            </a:extLst>
          </p:cNvPr>
          <p:cNvSpPr txBox="1"/>
          <p:nvPr/>
        </p:nvSpPr>
        <p:spPr>
          <a:xfrm>
            <a:off x="8319901" y="2684699"/>
            <a:ext cx="3482043" cy="3313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Players Should also receive: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White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 adidas Baseball Pants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Orange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Socks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Orange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Belt 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Orange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wristband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Black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arm sleeve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Cream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base layer shirt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adidas jacket 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Orange </a:t>
            </a:r>
            <a:r>
              <a:rPr lang="en-US" sz="16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Bat Backpack </a:t>
            </a:r>
          </a:p>
          <a:p>
            <a:endParaRPr lang="en-US" sz="16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344D8-CD7A-54EF-6556-FBFB42CA1194}"/>
              </a:ext>
            </a:extLst>
          </p:cNvPr>
          <p:cNvSpPr txBox="1"/>
          <p:nvPr/>
        </p:nvSpPr>
        <p:spPr>
          <a:xfrm>
            <a:off x="1039116" y="6335397"/>
            <a:ext cx="574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 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Youth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E61CD-8B92-74FF-5E6F-6FCF49DF849D}"/>
              </a:ext>
            </a:extLst>
          </p:cNvPr>
          <p:cNvSpPr txBox="1"/>
          <p:nvPr/>
        </p:nvSpPr>
        <p:spPr>
          <a:xfrm>
            <a:off x="3310662" y="6324749"/>
            <a:ext cx="5886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TPU</a:t>
            </a:r>
          </a:p>
          <a:p>
            <a:pPr algn="ctr"/>
            <a:r>
              <a:rPr lang="en-US" sz="1100" b="1" dirty="0">
                <a:solidFill>
                  <a:srgbClr val="00013A"/>
                </a:solidFill>
                <a:latin typeface="Futura PT Book" panose="020B0502020204020303" pitchFamily="34" charset="0"/>
              </a:rPr>
              <a:t>Men’s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8027D6-5722-9480-489E-D56BC7B03F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78" y="5488195"/>
            <a:ext cx="1182392" cy="77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C4BCB10-675B-30B7-6ADF-536E7C3EDC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" y="5486305"/>
            <a:ext cx="1136317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430A899-9A6E-39A6-77BD-41D017945876}"/>
              </a:ext>
            </a:extLst>
          </p:cNvPr>
          <p:cNvSpPr txBox="1"/>
          <p:nvPr/>
        </p:nvSpPr>
        <p:spPr>
          <a:xfrm>
            <a:off x="4727515" y="4942393"/>
            <a:ext cx="173156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rgbClr val="00013A"/>
                </a:solidFill>
                <a:latin typeface="Futura PT Book" panose="020B0502020204020303" pitchFamily="34" charset="0"/>
              </a:rPr>
              <a:t>Easton Catchers Gear </a:t>
            </a:r>
          </a:p>
          <a:p>
            <a:pPr algn="ctr"/>
            <a:r>
              <a:rPr lang="en-US" sz="1100" i="1" dirty="0">
                <a:solidFill>
                  <a:srgbClr val="00013A"/>
                </a:solidFill>
                <a:latin typeface="Futura PT Book" panose="020B0502020204020303" pitchFamily="34" charset="0"/>
              </a:rPr>
              <a:t>*2 per team</a:t>
            </a:r>
          </a:p>
          <a:p>
            <a:pPr algn="ctr"/>
            <a:endParaRPr lang="en-US" sz="1100" dirty="0">
              <a:solidFill>
                <a:srgbClr val="00013A"/>
              </a:solidFill>
              <a:latin typeface="Futura PT Book" panose="020B0502020204020303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A6A747B-22E9-3E83-2597-309FB9726F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30" y="3702768"/>
            <a:ext cx="1626760" cy="1325061"/>
          </a:xfrm>
          <a:prstGeom prst="rect">
            <a:avLst/>
          </a:prstGeom>
        </p:spPr>
      </p:pic>
      <p:pic>
        <p:nvPicPr>
          <p:cNvPr id="32" name="Picture 1" descr="Thumb of a black 2022 Encore 11.25-Inch infield glove with a black single post web - SKU: EC1125-20B">
            <a:extLst>
              <a:ext uri="{FF2B5EF4-FFF2-40B4-BE49-F238E27FC236}">
                <a16:creationId xmlns:a16="http://schemas.microsoft.com/office/drawing/2014/main" id="{C3526732-C1B2-A796-828D-6DB6F39F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693" y="3936967"/>
            <a:ext cx="10734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707F3A4-E165-90ED-9B52-771F9FC6A1C2}"/>
              </a:ext>
            </a:extLst>
          </p:cNvPr>
          <p:cNvSpPr txBox="1"/>
          <p:nvPr/>
        </p:nvSpPr>
        <p:spPr>
          <a:xfrm>
            <a:off x="6850048" y="4847302"/>
            <a:ext cx="849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Rawlings Encore</a:t>
            </a:r>
          </a:p>
        </p:txBody>
      </p:sp>
      <p:pic>
        <p:nvPicPr>
          <p:cNvPr id="36" name="Picture 5" descr="Easton Elbow WH">
            <a:extLst>
              <a:ext uri="{FF2B5EF4-FFF2-40B4-BE49-F238E27FC236}">
                <a16:creationId xmlns:a16="http://schemas.microsoft.com/office/drawing/2014/main" id="{00B031C6-1DB3-5573-7C22-C3BBC4AF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94" y="5324853"/>
            <a:ext cx="984247" cy="9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251D044-8F1B-1A3C-6CC4-A82B2F5C4184}"/>
              </a:ext>
            </a:extLst>
          </p:cNvPr>
          <p:cNvSpPr txBox="1"/>
          <p:nvPr/>
        </p:nvSpPr>
        <p:spPr>
          <a:xfrm>
            <a:off x="6047494" y="6287890"/>
            <a:ext cx="9247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Futura PT Book" panose="020B0502020204020303"/>
              </a:rPr>
              <a:t>Easton Elbow Guard</a:t>
            </a:r>
          </a:p>
        </p:txBody>
      </p:sp>
    </p:spTree>
    <p:extLst>
      <p:ext uri="{BB962C8B-B14F-4D97-AF65-F5344CB8AC3E}">
        <p14:creationId xmlns:p14="http://schemas.microsoft.com/office/powerpoint/2010/main" val="413785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11795</TotalTime>
  <Words>1616</Words>
  <Application>Microsoft Office PowerPoint</Application>
  <PresentationFormat>Widescreen</PresentationFormat>
  <Paragraphs>603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Futura PT Book</vt:lpstr>
      <vt:lpstr>Office Theme</vt:lpstr>
      <vt:lpstr>PowerPoint Presentation</vt:lpstr>
      <vt:lpstr>Asia-Pacific</vt:lpstr>
      <vt:lpstr>Australia</vt:lpstr>
      <vt:lpstr>Canada</vt:lpstr>
      <vt:lpstr>Caribbean</vt:lpstr>
      <vt:lpstr>Europe-Africa</vt:lpstr>
      <vt:lpstr>Great Lakes</vt:lpstr>
      <vt:lpstr>Japan</vt:lpstr>
      <vt:lpstr>Latin America</vt:lpstr>
      <vt:lpstr>Metro</vt:lpstr>
      <vt:lpstr>Mexico</vt:lpstr>
      <vt:lpstr>Mid-Atlantic</vt:lpstr>
      <vt:lpstr>Midwest</vt:lpstr>
      <vt:lpstr>Mountain</vt:lpstr>
      <vt:lpstr>New England</vt:lpstr>
      <vt:lpstr>Northwest</vt:lpstr>
      <vt:lpstr>Panama</vt:lpstr>
      <vt:lpstr>Cuba</vt:lpstr>
      <vt:lpstr>Southeast</vt:lpstr>
      <vt:lpstr>Southwest</vt:lpstr>
      <vt:lpstr>West</vt:lpstr>
      <vt:lpstr>MLB Classic T-Shirts</vt:lpstr>
      <vt:lpstr>MLB Classic T-Shirts</vt:lpstr>
      <vt:lpstr>MLB Classic T-Shirts</vt:lpstr>
      <vt:lpstr>MLB Classic T-Shirts</vt:lpstr>
      <vt:lpstr>MLB Classic T-Shirts</vt:lpstr>
      <vt:lpstr>MLB Classic T-Shirts</vt:lpstr>
      <vt:lpstr>MLB Classic T-Shirts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Mikayla Arnold</dc:creator>
  <cp:lastModifiedBy>Andrew Cognac</cp:lastModifiedBy>
  <cp:revision>14</cp:revision>
  <dcterms:created xsi:type="dcterms:W3CDTF">2022-02-15T16:28:10Z</dcterms:created>
  <dcterms:modified xsi:type="dcterms:W3CDTF">2023-07-19T13:54:31Z</dcterms:modified>
</cp:coreProperties>
</file>