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86" r:id="rId3"/>
    <p:sldId id="289" r:id="rId4"/>
    <p:sldId id="288" r:id="rId5"/>
    <p:sldId id="290" r:id="rId6"/>
    <p:sldId id="291" r:id="rId7"/>
    <p:sldId id="292" r:id="rId8"/>
    <p:sldId id="293" r:id="rId9"/>
    <p:sldId id="296" r:id="rId10"/>
    <p:sldId id="297" r:id="rId11"/>
    <p:sldId id="29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DF55F-7909-45DE-A222-7B9AE9FB5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F4855B-242F-4131-AEAD-62B573DA3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DCDED-790C-4CC4-8BA8-1E84F6D43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C271E-370B-40F8-AF4D-C56E94493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4520B-8C46-485A-BED9-93908D745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C5FFE-D6B0-43A8-8B8E-0A0048872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01F16C-1253-4AEC-891F-59C73C3C5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D5F0C-21D2-4AEC-9D34-E1AD86857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FB617-6CA4-4400-8C4A-74C893596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84488-6D17-42C8-86BF-485FB5CB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4A86DA-F065-48A2-8684-2FCD87D609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D4E98-45BD-4C8E-B670-085AC5658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4634C-7856-47E1-8847-76EC383F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4168C-9183-4DD1-9CBB-92732DEE7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58618-8F47-4E2C-BCB2-F85DE9786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80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D5844BB-B5B5-4D95-957D-C44275AB50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519"/>
          </a:xfrm>
          <a:prstGeom prst="rect">
            <a:avLst/>
          </a:prstGeom>
          <a:solidFill>
            <a:srgbClr val="00013A"/>
          </a:solidFill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C4AA27E-FE5C-4AC5-B68B-B2EBC54670DE}"/>
              </a:ext>
            </a:extLst>
          </p:cNvPr>
          <p:cNvGrpSpPr/>
          <p:nvPr userDrawn="1"/>
        </p:nvGrpSpPr>
        <p:grpSpPr>
          <a:xfrm>
            <a:off x="542630" y="2847293"/>
            <a:ext cx="6106880" cy="135811"/>
            <a:chOff x="894775" y="6224848"/>
            <a:chExt cx="10069990" cy="223962"/>
          </a:xfrm>
        </p:grpSpPr>
        <p:sp>
          <p:nvSpPr>
            <p:cNvPr id="11" name="object 94">
              <a:extLst>
                <a:ext uri="{FF2B5EF4-FFF2-40B4-BE49-F238E27FC236}">
                  <a16:creationId xmlns:a16="http://schemas.microsoft.com/office/drawing/2014/main" id="{E330ACF0-308B-44D3-A314-3CE07938A7FE}"/>
                </a:ext>
              </a:extLst>
            </p:cNvPr>
            <p:cNvSpPr/>
            <p:nvPr/>
          </p:nvSpPr>
          <p:spPr>
            <a:xfrm>
              <a:off x="10741245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2" name="object 95">
              <a:extLst>
                <a:ext uri="{FF2B5EF4-FFF2-40B4-BE49-F238E27FC236}">
                  <a16:creationId xmlns:a16="http://schemas.microsoft.com/office/drawing/2014/main" id="{D4D6413A-4377-484A-A662-FF5F2766204E}"/>
                </a:ext>
              </a:extLst>
            </p:cNvPr>
            <p:cNvSpPr/>
            <p:nvPr/>
          </p:nvSpPr>
          <p:spPr>
            <a:xfrm>
              <a:off x="10642789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3" name="object 96">
              <a:extLst>
                <a:ext uri="{FF2B5EF4-FFF2-40B4-BE49-F238E27FC236}">
                  <a16:creationId xmlns:a16="http://schemas.microsoft.com/office/drawing/2014/main" id="{15BCBAC3-6969-4231-9EB3-D0066BABB1B1}"/>
                </a:ext>
              </a:extLst>
            </p:cNvPr>
            <p:cNvSpPr/>
            <p:nvPr/>
          </p:nvSpPr>
          <p:spPr>
            <a:xfrm>
              <a:off x="10544332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4" name="object 97">
              <a:extLst>
                <a:ext uri="{FF2B5EF4-FFF2-40B4-BE49-F238E27FC236}">
                  <a16:creationId xmlns:a16="http://schemas.microsoft.com/office/drawing/2014/main" id="{58B51E62-E199-4463-9D5E-5025F0079361}"/>
                </a:ext>
              </a:extLst>
            </p:cNvPr>
            <p:cNvSpPr/>
            <p:nvPr/>
          </p:nvSpPr>
          <p:spPr>
            <a:xfrm>
              <a:off x="10445876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5" name="object 98">
              <a:extLst>
                <a:ext uri="{FF2B5EF4-FFF2-40B4-BE49-F238E27FC236}">
                  <a16:creationId xmlns:a16="http://schemas.microsoft.com/office/drawing/2014/main" id="{338155D3-FBF3-4D97-9875-5828F510620C}"/>
                </a:ext>
              </a:extLst>
            </p:cNvPr>
            <p:cNvSpPr/>
            <p:nvPr/>
          </p:nvSpPr>
          <p:spPr>
            <a:xfrm>
              <a:off x="10347420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6" name="object 99">
              <a:extLst>
                <a:ext uri="{FF2B5EF4-FFF2-40B4-BE49-F238E27FC236}">
                  <a16:creationId xmlns:a16="http://schemas.microsoft.com/office/drawing/2014/main" id="{72E13458-2A28-4C8E-8FCC-B2D0E525A3F3}"/>
                </a:ext>
              </a:extLst>
            </p:cNvPr>
            <p:cNvSpPr/>
            <p:nvPr/>
          </p:nvSpPr>
          <p:spPr>
            <a:xfrm>
              <a:off x="10248964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7" name="object 100">
              <a:extLst>
                <a:ext uri="{FF2B5EF4-FFF2-40B4-BE49-F238E27FC236}">
                  <a16:creationId xmlns:a16="http://schemas.microsoft.com/office/drawing/2014/main" id="{C8673465-A2E9-45B3-811B-929F1DE653E5}"/>
                </a:ext>
              </a:extLst>
            </p:cNvPr>
            <p:cNvSpPr/>
            <p:nvPr/>
          </p:nvSpPr>
          <p:spPr>
            <a:xfrm>
              <a:off x="10150506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8" name="object 101">
              <a:extLst>
                <a:ext uri="{FF2B5EF4-FFF2-40B4-BE49-F238E27FC236}">
                  <a16:creationId xmlns:a16="http://schemas.microsoft.com/office/drawing/2014/main" id="{95307972-0E3F-45EE-BCA8-64269DEA060A}"/>
                </a:ext>
              </a:extLst>
            </p:cNvPr>
            <p:cNvSpPr/>
            <p:nvPr/>
          </p:nvSpPr>
          <p:spPr>
            <a:xfrm>
              <a:off x="10052050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9" name="object 9">
              <a:extLst>
                <a:ext uri="{FF2B5EF4-FFF2-40B4-BE49-F238E27FC236}">
                  <a16:creationId xmlns:a16="http://schemas.microsoft.com/office/drawing/2014/main" id="{2B646E29-310A-40B1-A7D0-74DC14906399}"/>
                </a:ext>
              </a:extLst>
            </p:cNvPr>
            <p:cNvSpPr/>
            <p:nvPr/>
          </p:nvSpPr>
          <p:spPr>
            <a:xfrm>
              <a:off x="995275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0" name="object 10">
              <a:extLst>
                <a:ext uri="{FF2B5EF4-FFF2-40B4-BE49-F238E27FC236}">
                  <a16:creationId xmlns:a16="http://schemas.microsoft.com/office/drawing/2014/main" id="{01C1ECED-85D2-47BD-8539-8839298DE88B}"/>
                </a:ext>
              </a:extLst>
            </p:cNvPr>
            <p:cNvSpPr/>
            <p:nvPr/>
          </p:nvSpPr>
          <p:spPr>
            <a:xfrm>
              <a:off x="985429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1" name="object 11">
              <a:extLst>
                <a:ext uri="{FF2B5EF4-FFF2-40B4-BE49-F238E27FC236}">
                  <a16:creationId xmlns:a16="http://schemas.microsoft.com/office/drawing/2014/main" id="{6BA10072-45E9-42C3-B2FB-201569631A00}"/>
                </a:ext>
              </a:extLst>
            </p:cNvPr>
            <p:cNvSpPr/>
            <p:nvPr/>
          </p:nvSpPr>
          <p:spPr>
            <a:xfrm>
              <a:off x="975584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2" name="object 12">
              <a:extLst>
                <a:ext uri="{FF2B5EF4-FFF2-40B4-BE49-F238E27FC236}">
                  <a16:creationId xmlns:a16="http://schemas.microsoft.com/office/drawing/2014/main" id="{980523B7-7BCA-42D6-8B51-56C8497077DE}"/>
                </a:ext>
              </a:extLst>
            </p:cNvPr>
            <p:cNvSpPr/>
            <p:nvPr/>
          </p:nvSpPr>
          <p:spPr>
            <a:xfrm>
              <a:off x="965738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3" name="object 13">
              <a:extLst>
                <a:ext uri="{FF2B5EF4-FFF2-40B4-BE49-F238E27FC236}">
                  <a16:creationId xmlns:a16="http://schemas.microsoft.com/office/drawing/2014/main" id="{20E7B86D-2D51-412E-A569-4397D5A7EF35}"/>
                </a:ext>
              </a:extLst>
            </p:cNvPr>
            <p:cNvSpPr/>
            <p:nvPr/>
          </p:nvSpPr>
          <p:spPr>
            <a:xfrm>
              <a:off x="955892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4" name="object 14">
              <a:extLst>
                <a:ext uri="{FF2B5EF4-FFF2-40B4-BE49-F238E27FC236}">
                  <a16:creationId xmlns:a16="http://schemas.microsoft.com/office/drawing/2014/main" id="{D162585C-B248-48AB-A04D-66514463D3D6}"/>
                </a:ext>
              </a:extLst>
            </p:cNvPr>
            <p:cNvSpPr/>
            <p:nvPr/>
          </p:nvSpPr>
          <p:spPr>
            <a:xfrm>
              <a:off x="946047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5" name="object 15">
              <a:extLst>
                <a:ext uri="{FF2B5EF4-FFF2-40B4-BE49-F238E27FC236}">
                  <a16:creationId xmlns:a16="http://schemas.microsoft.com/office/drawing/2014/main" id="{858BC214-86EA-4EAD-BD12-DE279C1FBD14}"/>
                </a:ext>
              </a:extLst>
            </p:cNvPr>
            <p:cNvSpPr/>
            <p:nvPr/>
          </p:nvSpPr>
          <p:spPr>
            <a:xfrm>
              <a:off x="936201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6" name="object 16">
              <a:extLst>
                <a:ext uri="{FF2B5EF4-FFF2-40B4-BE49-F238E27FC236}">
                  <a16:creationId xmlns:a16="http://schemas.microsoft.com/office/drawing/2014/main" id="{06E39AB0-2472-40F1-B1FF-C8C2B5242393}"/>
                </a:ext>
              </a:extLst>
            </p:cNvPr>
            <p:cNvSpPr/>
            <p:nvPr/>
          </p:nvSpPr>
          <p:spPr>
            <a:xfrm>
              <a:off x="926355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7" name="object 17">
              <a:extLst>
                <a:ext uri="{FF2B5EF4-FFF2-40B4-BE49-F238E27FC236}">
                  <a16:creationId xmlns:a16="http://schemas.microsoft.com/office/drawing/2014/main" id="{073E3374-1F1E-47D5-A3E5-23169982C5B0}"/>
                </a:ext>
              </a:extLst>
            </p:cNvPr>
            <p:cNvSpPr/>
            <p:nvPr/>
          </p:nvSpPr>
          <p:spPr>
            <a:xfrm>
              <a:off x="916510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8" name="object 18">
              <a:extLst>
                <a:ext uri="{FF2B5EF4-FFF2-40B4-BE49-F238E27FC236}">
                  <a16:creationId xmlns:a16="http://schemas.microsoft.com/office/drawing/2014/main" id="{AFA0AB46-BAFC-42F9-B7FE-1ACF529BF1AD}"/>
                </a:ext>
              </a:extLst>
            </p:cNvPr>
            <p:cNvSpPr/>
            <p:nvPr/>
          </p:nvSpPr>
          <p:spPr>
            <a:xfrm>
              <a:off x="906664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9" name="object 19">
              <a:extLst>
                <a:ext uri="{FF2B5EF4-FFF2-40B4-BE49-F238E27FC236}">
                  <a16:creationId xmlns:a16="http://schemas.microsoft.com/office/drawing/2014/main" id="{8A9B3AC0-1B69-420F-9AE4-CBEC0E19AD0E}"/>
                </a:ext>
              </a:extLst>
            </p:cNvPr>
            <p:cNvSpPr/>
            <p:nvPr/>
          </p:nvSpPr>
          <p:spPr>
            <a:xfrm>
              <a:off x="89681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0" name="object 20">
              <a:extLst>
                <a:ext uri="{FF2B5EF4-FFF2-40B4-BE49-F238E27FC236}">
                  <a16:creationId xmlns:a16="http://schemas.microsoft.com/office/drawing/2014/main" id="{E5B11406-9523-4B7C-A952-FEC919B704F0}"/>
                </a:ext>
              </a:extLst>
            </p:cNvPr>
            <p:cNvSpPr/>
            <p:nvPr/>
          </p:nvSpPr>
          <p:spPr>
            <a:xfrm>
              <a:off x="886973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1" name="object 21">
              <a:extLst>
                <a:ext uri="{FF2B5EF4-FFF2-40B4-BE49-F238E27FC236}">
                  <a16:creationId xmlns:a16="http://schemas.microsoft.com/office/drawing/2014/main" id="{4026736E-223D-4892-8414-62D4C297F2ED}"/>
                </a:ext>
              </a:extLst>
            </p:cNvPr>
            <p:cNvSpPr/>
            <p:nvPr/>
          </p:nvSpPr>
          <p:spPr>
            <a:xfrm>
              <a:off x="877127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2" name="object 22">
              <a:extLst>
                <a:ext uri="{FF2B5EF4-FFF2-40B4-BE49-F238E27FC236}">
                  <a16:creationId xmlns:a16="http://schemas.microsoft.com/office/drawing/2014/main" id="{5227E102-BDD6-4591-887E-E8DE6CAF5C40}"/>
                </a:ext>
              </a:extLst>
            </p:cNvPr>
            <p:cNvSpPr/>
            <p:nvPr/>
          </p:nvSpPr>
          <p:spPr>
            <a:xfrm>
              <a:off x="867282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3" name="object 23">
              <a:extLst>
                <a:ext uri="{FF2B5EF4-FFF2-40B4-BE49-F238E27FC236}">
                  <a16:creationId xmlns:a16="http://schemas.microsoft.com/office/drawing/2014/main" id="{48B8FEC5-3370-4C0F-8E5D-52EBD7E5CD3D}"/>
                </a:ext>
              </a:extLst>
            </p:cNvPr>
            <p:cNvSpPr/>
            <p:nvPr/>
          </p:nvSpPr>
          <p:spPr>
            <a:xfrm>
              <a:off x="857436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4" name="object 24">
              <a:extLst>
                <a:ext uri="{FF2B5EF4-FFF2-40B4-BE49-F238E27FC236}">
                  <a16:creationId xmlns:a16="http://schemas.microsoft.com/office/drawing/2014/main" id="{77D31CF3-0043-497E-AE75-C5B87423792D}"/>
                </a:ext>
              </a:extLst>
            </p:cNvPr>
            <p:cNvSpPr/>
            <p:nvPr/>
          </p:nvSpPr>
          <p:spPr>
            <a:xfrm>
              <a:off x="847590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5" name="object 25">
              <a:extLst>
                <a:ext uri="{FF2B5EF4-FFF2-40B4-BE49-F238E27FC236}">
                  <a16:creationId xmlns:a16="http://schemas.microsoft.com/office/drawing/2014/main" id="{D9A0E0B8-F821-4396-8DA6-14BF50057F0D}"/>
                </a:ext>
              </a:extLst>
            </p:cNvPr>
            <p:cNvSpPr/>
            <p:nvPr/>
          </p:nvSpPr>
          <p:spPr>
            <a:xfrm>
              <a:off x="837745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6" name="object 26">
              <a:extLst>
                <a:ext uri="{FF2B5EF4-FFF2-40B4-BE49-F238E27FC236}">
                  <a16:creationId xmlns:a16="http://schemas.microsoft.com/office/drawing/2014/main" id="{82962B1D-B125-489F-BFE3-D26BD05BB4B2}"/>
                </a:ext>
              </a:extLst>
            </p:cNvPr>
            <p:cNvSpPr/>
            <p:nvPr/>
          </p:nvSpPr>
          <p:spPr>
            <a:xfrm>
              <a:off x="827899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7" name="object 27">
              <a:extLst>
                <a:ext uri="{FF2B5EF4-FFF2-40B4-BE49-F238E27FC236}">
                  <a16:creationId xmlns:a16="http://schemas.microsoft.com/office/drawing/2014/main" id="{E614FA68-6BA4-4EB0-9503-175316CA80B5}"/>
                </a:ext>
              </a:extLst>
            </p:cNvPr>
            <p:cNvSpPr/>
            <p:nvPr/>
          </p:nvSpPr>
          <p:spPr>
            <a:xfrm>
              <a:off x="818054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8" name="object 28">
              <a:extLst>
                <a:ext uri="{FF2B5EF4-FFF2-40B4-BE49-F238E27FC236}">
                  <a16:creationId xmlns:a16="http://schemas.microsoft.com/office/drawing/2014/main" id="{9BCFD686-6A80-4977-97C0-6A6EFFFB0DBD}"/>
                </a:ext>
              </a:extLst>
            </p:cNvPr>
            <p:cNvSpPr/>
            <p:nvPr/>
          </p:nvSpPr>
          <p:spPr>
            <a:xfrm>
              <a:off x="808208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9" name="object 29">
              <a:extLst>
                <a:ext uri="{FF2B5EF4-FFF2-40B4-BE49-F238E27FC236}">
                  <a16:creationId xmlns:a16="http://schemas.microsoft.com/office/drawing/2014/main" id="{3BC1B2C7-AF93-4333-BC35-53112617CFA2}"/>
                </a:ext>
              </a:extLst>
            </p:cNvPr>
            <p:cNvSpPr/>
            <p:nvPr/>
          </p:nvSpPr>
          <p:spPr>
            <a:xfrm>
              <a:off x="798362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0" name="object 30">
              <a:extLst>
                <a:ext uri="{FF2B5EF4-FFF2-40B4-BE49-F238E27FC236}">
                  <a16:creationId xmlns:a16="http://schemas.microsoft.com/office/drawing/2014/main" id="{4B493C63-2226-4A88-BE0D-36A5D57D84FF}"/>
                </a:ext>
              </a:extLst>
            </p:cNvPr>
            <p:cNvSpPr/>
            <p:nvPr/>
          </p:nvSpPr>
          <p:spPr>
            <a:xfrm>
              <a:off x="788517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1" name="object 31">
              <a:extLst>
                <a:ext uri="{FF2B5EF4-FFF2-40B4-BE49-F238E27FC236}">
                  <a16:creationId xmlns:a16="http://schemas.microsoft.com/office/drawing/2014/main" id="{8E9B0B25-C49B-4A68-B4FA-9F8AAC7EEE29}"/>
                </a:ext>
              </a:extLst>
            </p:cNvPr>
            <p:cNvSpPr/>
            <p:nvPr/>
          </p:nvSpPr>
          <p:spPr>
            <a:xfrm>
              <a:off x="778671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2" name="object 32">
              <a:extLst>
                <a:ext uri="{FF2B5EF4-FFF2-40B4-BE49-F238E27FC236}">
                  <a16:creationId xmlns:a16="http://schemas.microsoft.com/office/drawing/2014/main" id="{8C402C7F-FC87-43A0-AC36-5C4AF98E8F39}"/>
                </a:ext>
              </a:extLst>
            </p:cNvPr>
            <p:cNvSpPr/>
            <p:nvPr/>
          </p:nvSpPr>
          <p:spPr>
            <a:xfrm>
              <a:off x="768825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3" name="object 33">
              <a:extLst>
                <a:ext uri="{FF2B5EF4-FFF2-40B4-BE49-F238E27FC236}">
                  <a16:creationId xmlns:a16="http://schemas.microsoft.com/office/drawing/2014/main" id="{43AA8DB5-8BC0-496B-AD33-A7664918A6DA}"/>
                </a:ext>
              </a:extLst>
            </p:cNvPr>
            <p:cNvSpPr/>
            <p:nvPr/>
          </p:nvSpPr>
          <p:spPr>
            <a:xfrm>
              <a:off x="758980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4" name="object 34">
              <a:extLst>
                <a:ext uri="{FF2B5EF4-FFF2-40B4-BE49-F238E27FC236}">
                  <a16:creationId xmlns:a16="http://schemas.microsoft.com/office/drawing/2014/main" id="{B839CB63-500A-4F0E-93A8-E52A2F6B5269}"/>
                </a:ext>
              </a:extLst>
            </p:cNvPr>
            <p:cNvSpPr/>
            <p:nvPr/>
          </p:nvSpPr>
          <p:spPr>
            <a:xfrm>
              <a:off x="749134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5" name="object 35">
              <a:extLst>
                <a:ext uri="{FF2B5EF4-FFF2-40B4-BE49-F238E27FC236}">
                  <a16:creationId xmlns:a16="http://schemas.microsoft.com/office/drawing/2014/main" id="{21EBB354-1585-46B0-B121-129F85A98B9B}"/>
                </a:ext>
              </a:extLst>
            </p:cNvPr>
            <p:cNvSpPr/>
            <p:nvPr/>
          </p:nvSpPr>
          <p:spPr>
            <a:xfrm>
              <a:off x="739289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6" name="object 36">
              <a:extLst>
                <a:ext uri="{FF2B5EF4-FFF2-40B4-BE49-F238E27FC236}">
                  <a16:creationId xmlns:a16="http://schemas.microsoft.com/office/drawing/2014/main" id="{289FAD4C-8651-4701-B9D0-C48504FFC168}"/>
                </a:ext>
              </a:extLst>
            </p:cNvPr>
            <p:cNvSpPr/>
            <p:nvPr/>
          </p:nvSpPr>
          <p:spPr>
            <a:xfrm>
              <a:off x="729443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7" name="object 37">
              <a:extLst>
                <a:ext uri="{FF2B5EF4-FFF2-40B4-BE49-F238E27FC236}">
                  <a16:creationId xmlns:a16="http://schemas.microsoft.com/office/drawing/2014/main" id="{695A11CA-9CC6-4714-A837-EA1D98C20661}"/>
                </a:ext>
              </a:extLst>
            </p:cNvPr>
            <p:cNvSpPr/>
            <p:nvPr/>
          </p:nvSpPr>
          <p:spPr>
            <a:xfrm>
              <a:off x="719597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8" name="object 38">
              <a:extLst>
                <a:ext uri="{FF2B5EF4-FFF2-40B4-BE49-F238E27FC236}">
                  <a16:creationId xmlns:a16="http://schemas.microsoft.com/office/drawing/2014/main" id="{080959FC-692F-48FA-84A3-E1B5046B6E53}"/>
                </a:ext>
              </a:extLst>
            </p:cNvPr>
            <p:cNvSpPr/>
            <p:nvPr/>
          </p:nvSpPr>
          <p:spPr>
            <a:xfrm>
              <a:off x="709752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9" name="object 39">
              <a:extLst>
                <a:ext uri="{FF2B5EF4-FFF2-40B4-BE49-F238E27FC236}">
                  <a16:creationId xmlns:a16="http://schemas.microsoft.com/office/drawing/2014/main" id="{AB594E5B-A8BD-4A08-A2EE-92B51BAA87FF}"/>
                </a:ext>
              </a:extLst>
            </p:cNvPr>
            <p:cNvSpPr/>
            <p:nvPr/>
          </p:nvSpPr>
          <p:spPr>
            <a:xfrm>
              <a:off x="699906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0" name="object 40">
              <a:extLst>
                <a:ext uri="{FF2B5EF4-FFF2-40B4-BE49-F238E27FC236}">
                  <a16:creationId xmlns:a16="http://schemas.microsoft.com/office/drawing/2014/main" id="{DDD72648-1221-4A30-A046-3C169ED702EE}"/>
                </a:ext>
              </a:extLst>
            </p:cNvPr>
            <p:cNvSpPr/>
            <p:nvPr/>
          </p:nvSpPr>
          <p:spPr>
            <a:xfrm>
              <a:off x="690060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1" name="object 41">
              <a:extLst>
                <a:ext uri="{FF2B5EF4-FFF2-40B4-BE49-F238E27FC236}">
                  <a16:creationId xmlns:a16="http://schemas.microsoft.com/office/drawing/2014/main" id="{7A5623E0-53CF-455E-A781-7ABFA7EA1970}"/>
                </a:ext>
              </a:extLst>
            </p:cNvPr>
            <p:cNvSpPr/>
            <p:nvPr/>
          </p:nvSpPr>
          <p:spPr>
            <a:xfrm>
              <a:off x="680215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2" name="object 42">
              <a:extLst>
                <a:ext uri="{FF2B5EF4-FFF2-40B4-BE49-F238E27FC236}">
                  <a16:creationId xmlns:a16="http://schemas.microsoft.com/office/drawing/2014/main" id="{FE3C2746-A9BB-47F6-822C-8A0CA628BF20}"/>
                </a:ext>
              </a:extLst>
            </p:cNvPr>
            <p:cNvSpPr/>
            <p:nvPr/>
          </p:nvSpPr>
          <p:spPr>
            <a:xfrm>
              <a:off x="670369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3" name="object 43">
              <a:extLst>
                <a:ext uri="{FF2B5EF4-FFF2-40B4-BE49-F238E27FC236}">
                  <a16:creationId xmlns:a16="http://schemas.microsoft.com/office/drawing/2014/main" id="{4DF738AA-A9E3-4ECB-97AE-619868C79A7E}"/>
                </a:ext>
              </a:extLst>
            </p:cNvPr>
            <p:cNvSpPr/>
            <p:nvPr/>
          </p:nvSpPr>
          <p:spPr>
            <a:xfrm>
              <a:off x="660523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4" name="object 44">
              <a:extLst>
                <a:ext uri="{FF2B5EF4-FFF2-40B4-BE49-F238E27FC236}">
                  <a16:creationId xmlns:a16="http://schemas.microsoft.com/office/drawing/2014/main" id="{90A39141-6CBA-43A5-976E-372AF1B809FD}"/>
                </a:ext>
              </a:extLst>
            </p:cNvPr>
            <p:cNvSpPr/>
            <p:nvPr/>
          </p:nvSpPr>
          <p:spPr>
            <a:xfrm>
              <a:off x="650678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5" name="object 45">
              <a:extLst>
                <a:ext uri="{FF2B5EF4-FFF2-40B4-BE49-F238E27FC236}">
                  <a16:creationId xmlns:a16="http://schemas.microsoft.com/office/drawing/2014/main" id="{332105E0-9AC2-48A7-BE8B-61B69831C536}"/>
                </a:ext>
              </a:extLst>
            </p:cNvPr>
            <p:cNvSpPr/>
            <p:nvPr/>
          </p:nvSpPr>
          <p:spPr>
            <a:xfrm>
              <a:off x="640832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6" name="object 46">
              <a:extLst>
                <a:ext uri="{FF2B5EF4-FFF2-40B4-BE49-F238E27FC236}">
                  <a16:creationId xmlns:a16="http://schemas.microsoft.com/office/drawing/2014/main" id="{6F8E3B27-80A0-428C-AE18-50CFFEE2FC06}"/>
                </a:ext>
              </a:extLst>
            </p:cNvPr>
            <p:cNvSpPr/>
            <p:nvPr/>
          </p:nvSpPr>
          <p:spPr>
            <a:xfrm>
              <a:off x="630987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7" name="object 47">
              <a:extLst>
                <a:ext uri="{FF2B5EF4-FFF2-40B4-BE49-F238E27FC236}">
                  <a16:creationId xmlns:a16="http://schemas.microsoft.com/office/drawing/2014/main" id="{8D36D1BB-C6A0-4131-9F90-2251711F85C7}"/>
                </a:ext>
              </a:extLst>
            </p:cNvPr>
            <p:cNvSpPr/>
            <p:nvPr/>
          </p:nvSpPr>
          <p:spPr>
            <a:xfrm>
              <a:off x="621141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8" name="object 48">
              <a:extLst>
                <a:ext uri="{FF2B5EF4-FFF2-40B4-BE49-F238E27FC236}">
                  <a16:creationId xmlns:a16="http://schemas.microsoft.com/office/drawing/2014/main" id="{0C7041A0-B80E-4A52-A2C0-432F61AB4783}"/>
                </a:ext>
              </a:extLst>
            </p:cNvPr>
            <p:cNvSpPr/>
            <p:nvPr/>
          </p:nvSpPr>
          <p:spPr>
            <a:xfrm>
              <a:off x="611295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9" name="object 49">
              <a:extLst>
                <a:ext uri="{FF2B5EF4-FFF2-40B4-BE49-F238E27FC236}">
                  <a16:creationId xmlns:a16="http://schemas.microsoft.com/office/drawing/2014/main" id="{DFE0B9A1-05A7-499C-9A0A-A117DA56D78D}"/>
                </a:ext>
              </a:extLst>
            </p:cNvPr>
            <p:cNvSpPr/>
            <p:nvPr/>
          </p:nvSpPr>
          <p:spPr>
            <a:xfrm>
              <a:off x="601450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0" name="object 50">
              <a:extLst>
                <a:ext uri="{FF2B5EF4-FFF2-40B4-BE49-F238E27FC236}">
                  <a16:creationId xmlns:a16="http://schemas.microsoft.com/office/drawing/2014/main" id="{55FD90CB-1F69-44F9-89D4-3CA142AA57EC}"/>
                </a:ext>
              </a:extLst>
            </p:cNvPr>
            <p:cNvSpPr/>
            <p:nvPr/>
          </p:nvSpPr>
          <p:spPr>
            <a:xfrm>
              <a:off x="591604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1" name="object 51">
              <a:extLst>
                <a:ext uri="{FF2B5EF4-FFF2-40B4-BE49-F238E27FC236}">
                  <a16:creationId xmlns:a16="http://schemas.microsoft.com/office/drawing/2014/main" id="{9EEAFA54-8C18-4D2D-BDCF-3195E28CCFB1}"/>
                </a:ext>
              </a:extLst>
            </p:cNvPr>
            <p:cNvSpPr/>
            <p:nvPr/>
          </p:nvSpPr>
          <p:spPr>
            <a:xfrm>
              <a:off x="58175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2" name="object 52">
              <a:extLst>
                <a:ext uri="{FF2B5EF4-FFF2-40B4-BE49-F238E27FC236}">
                  <a16:creationId xmlns:a16="http://schemas.microsoft.com/office/drawing/2014/main" id="{B3CF1EE7-4446-4B9B-BB45-4AA8FFBB2608}"/>
                </a:ext>
              </a:extLst>
            </p:cNvPr>
            <p:cNvSpPr/>
            <p:nvPr/>
          </p:nvSpPr>
          <p:spPr>
            <a:xfrm>
              <a:off x="571913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3" name="object 53">
              <a:extLst>
                <a:ext uri="{FF2B5EF4-FFF2-40B4-BE49-F238E27FC236}">
                  <a16:creationId xmlns:a16="http://schemas.microsoft.com/office/drawing/2014/main" id="{ACD2E131-2475-4119-AF6D-7082FCB093EA}"/>
                </a:ext>
              </a:extLst>
            </p:cNvPr>
            <p:cNvSpPr/>
            <p:nvPr/>
          </p:nvSpPr>
          <p:spPr>
            <a:xfrm>
              <a:off x="562067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4" name="object 54">
              <a:extLst>
                <a:ext uri="{FF2B5EF4-FFF2-40B4-BE49-F238E27FC236}">
                  <a16:creationId xmlns:a16="http://schemas.microsoft.com/office/drawing/2014/main" id="{C232C5EE-46A3-4527-B4F5-F4AD2B6A938C}"/>
                </a:ext>
              </a:extLst>
            </p:cNvPr>
            <p:cNvSpPr/>
            <p:nvPr/>
          </p:nvSpPr>
          <p:spPr>
            <a:xfrm>
              <a:off x="552222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5" name="object 55">
              <a:extLst>
                <a:ext uri="{FF2B5EF4-FFF2-40B4-BE49-F238E27FC236}">
                  <a16:creationId xmlns:a16="http://schemas.microsoft.com/office/drawing/2014/main" id="{A9B503FA-3B6B-4F50-8E5A-2D3EE47467D4}"/>
                </a:ext>
              </a:extLst>
            </p:cNvPr>
            <p:cNvSpPr/>
            <p:nvPr/>
          </p:nvSpPr>
          <p:spPr>
            <a:xfrm>
              <a:off x="542376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6" name="object 56">
              <a:extLst>
                <a:ext uri="{FF2B5EF4-FFF2-40B4-BE49-F238E27FC236}">
                  <a16:creationId xmlns:a16="http://schemas.microsoft.com/office/drawing/2014/main" id="{431E4C2B-F9ED-4FFD-BC11-BBE03C6A01E5}"/>
                </a:ext>
              </a:extLst>
            </p:cNvPr>
            <p:cNvSpPr/>
            <p:nvPr/>
          </p:nvSpPr>
          <p:spPr>
            <a:xfrm>
              <a:off x="532530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7" name="object 57">
              <a:extLst>
                <a:ext uri="{FF2B5EF4-FFF2-40B4-BE49-F238E27FC236}">
                  <a16:creationId xmlns:a16="http://schemas.microsoft.com/office/drawing/2014/main" id="{243BD9E9-75F9-41B2-92F4-595503588A0F}"/>
                </a:ext>
              </a:extLst>
            </p:cNvPr>
            <p:cNvSpPr/>
            <p:nvPr/>
          </p:nvSpPr>
          <p:spPr>
            <a:xfrm>
              <a:off x="522685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8" name="object 58">
              <a:extLst>
                <a:ext uri="{FF2B5EF4-FFF2-40B4-BE49-F238E27FC236}">
                  <a16:creationId xmlns:a16="http://schemas.microsoft.com/office/drawing/2014/main" id="{61B6AFCA-042B-45E5-B193-704F584CD353}"/>
                </a:ext>
              </a:extLst>
            </p:cNvPr>
            <p:cNvSpPr/>
            <p:nvPr/>
          </p:nvSpPr>
          <p:spPr>
            <a:xfrm>
              <a:off x="512839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9" name="object 59">
              <a:extLst>
                <a:ext uri="{FF2B5EF4-FFF2-40B4-BE49-F238E27FC236}">
                  <a16:creationId xmlns:a16="http://schemas.microsoft.com/office/drawing/2014/main" id="{0CA38978-E343-4DB4-9482-C70EFC12A15D}"/>
                </a:ext>
              </a:extLst>
            </p:cNvPr>
            <p:cNvSpPr/>
            <p:nvPr/>
          </p:nvSpPr>
          <p:spPr>
            <a:xfrm>
              <a:off x="502994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0" name="object 60">
              <a:extLst>
                <a:ext uri="{FF2B5EF4-FFF2-40B4-BE49-F238E27FC236}">
                  <a16:creationId xmlns:a16="http://schemas.microsoft.com/office/drawing/2014/main" id="{F60A97B5-AF5C-4320-B65B-766932C3F0BC}"/>
                </a:ext>
              </a:extLst>
            </p:cNvPr>
            <p:cNvSpPr/>
            <p:nvPr/>
          </p:nvSpPr>
          <p:spPr>
            <a:xfrm>
              <a:off x="493148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1" name="object 61">
              <a:extLst>
                <a:ext uri="{FF2B5EF4-FFF2-40B4-BE49-F238E27FC236}">
                  <a16:creationId xmlns:a16="http://schemas.microsoft.com/office/drawing/2014/main" id="{A7CACA63-52E6-4E8D-A274-451DC5F5ABD9}"/>
                </a:ext>
              </a:extLst>
            </p:cNvPr>
            <p:cNvSpPr/>
            <p:nvPr/>
          </p:nvSpPr>
          <p:spPr>
            <a:xfrm>
              <a:off x="483302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2" name="object 62">
              <a:extLst>
                <a:ext uri="{FF2B5EF4-FFF2-40B4-BE49-F238E27FC236}">
                  <a16:creationId xmlns:a16="http://schemas.microsoft.com/office/drawing/2014/main" id="{F0D1BCE5-2768-4414-BEEC-9DE2CBE28BCD}"/>
                </a:ext>
              </a:extLst>
            </p:cNvPr>
            <p:cNvSpPr/>
            <p:nvPr/>
          </p:nvSpPr>
          <p:spPr>
            <a:xfrm>
              <a:off x="473457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3" name="object 63">
              <a:extLst>
                <a:ext uri="{FF2B5EF4-FFF2-40B4-BE49-F238E27FC236}">
                  <a16:creationId xmlns:a16="http://schemas.microsoft.com/office/drawing/2014/main" id="{898DA0CD-0628-41AB-9BBA-BA9173BBF36C}"/>
                </a:ext>
              </a:extLst>
            </p:cNvPr>
            <p:cNvSpPr/>
            <p:nvPr/>
          </p:nvSpPr>
          <p:spPr>
            <a:xfrm>
              <a:off x="463611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4" name="object 64">
              <a:extLst>
                <a:ext uri="{FF2B5EF4-FFF2-40B4-BE49-F238E27FC236}">
                  <a16:creationId xmlns:a16="http://schemas.microsoft.com/office/drawing/2014/main" id="{FD7AA08B-AB8E-496F-898A-0AC3DB92C56D}"/>
                </a:ext>
              </a:extLst>
            </p:cNvPr>
            <p:cNvSpPr/>
            <p:nvPr/>
          </p:nvSpPr>
          <p:spPr>
            <a:xfrm>
              <a:off x="453765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5" name="object 65">
              <a:extLst>
                <a:ext uri="{FF2B5EF4-FFF2-40B4-BE49-F238E27FC236}">
                  <a16:creationId xmlns:a16="http://schemas.microsoft.com/office/drawing/2014/main" id="{FE8815A4-9688-4C4A-A6F1-0E23DC9B81F2}"/>
                </a:ext>
              </a:extLst>
            </p:cNvPr>
            <p:cNvSpPr/>
            <p:nvPr/>
          </p:nvSpPr>
          <p:spPr>
            <a:xfrm>
              <a:off x="443920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6" name="object 66">
              <a:extLst>
                <a:ext uri="{FF2B5EF4-FFF2-40B4-BE49-F238E27FC236}">
                  <a16:creationId xmlns:a16="http://schemas.microsoft.com/office/drawing/2014/main" id="{E29D611A-F144-4888-B589-037516E47EFD}"/>
                </a:ext>
              </a:extLst>
            </p:cNvPr>
            <p:cNvSpPr/>
            <p:nvPr/>
          </p:nvSpPr>
          <p:spPr>
            <a:xfrm>
              <a:off x="434074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7" name="object 67">
              <a:extLst>
                <a:ext uri="{FF2B5EF4-FFF2-40B4-BE49-F238E27FC236}">
                  <a16:creationId xmlns:a16="http://schemas.microsoft.com/office/drawing/2014/main" id="{F17B4D34-E3EC-4958-80EB-DFAB93B1BD22}"/>
                </a:ext>
              </a:extLst>
            </p:cNvPr>
            <p:cNvSpPr/>
            <p:nvPr/>
          </p:nvSpPr>
          <p:spPr>
            <a:xfrm>
              <a:off x="42422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8" name="object 68">
              <a:extLst>
                <a:ext uri="{FF2B5EF4-FFF2-40B4-BE49-F238E27FC236}">
                  <a16:creationId xmlns:a16="http://schemas.microsoft.com/office/drawing/2014/main" id="{2C48519F-1958-4186-B20D-DCFE3D78A4F4}"/>
                </a:ext>
              </a:extLst>
            </p:cNvPr>
            <p:cNvSpPr/>
            <p:nvPr/>
          </p:nvSpPr>
          <p:spPr>
            <a:xfrm>
              <a:off x="414383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9" name="object 69">
              <a:extLst>
                <a:ext uri="{FF2B5EF4-FFF2-40B4-BE49-F238E27FC236}">
                  <a16:creationId xmlns:a16="http://schemas.microsoft.com/office/drawing/2014/main" id="{017112D6-0F44-4D72-8900-B66A8DA6FBF5}"/>
                </a:ext>
              </a:extLst>
            </p:cNvPr>
            <p:cNvSpPr/>
            <p:nvPr/>
          </p:nvSpPr>
          <p:spPr>
            <a:xfrm>
              <a:off x="404537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0" name="object 70">
              <a:extLst>
                <a:ext uri="{FF2B5EF4-FFF2-40B4-BE49-F238E27FC236}">
                  <a16:creationId xmlns:a16="http://schemas.microsoft.com/office/drawing/2014/main" id="{8CF13E8A-1789-4F58-A34D-C1310C2768B4}"/>
                </a:ext>
              </a:extLst>
            </p:cNvPr>
            <p:cNvSpPr/>
            <p:nvPr/>
          </p:nvSpPr>
          <p:spPr>
            <a:xfrm>
              <a:off x="394692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1" name="object 71">
              <a:extLst>
                <a:ext uri="{FF2B5EF4-FFF2-40B4-BE49-F238E27FC236}">
                  <a16:creationId xmlns:a16="http://schemas.microsoft.com/office/drawing/2014/main" id="{248AB488-E655-4891-A858-598A1B171F02}"/>
                </a:ext>
              </a:extLst>
            </p:cNvPr>
            <p:cNvSpPr/>
            <p:nvPr/>
          </p:nvSpPr>
          <p:spPr>
            <a:xfrm>
              <a:off x="384846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2" name="object 72">
              <a:extLst>
                <a:ext uri="{FF2B5EF4-FFF2-40B4-BE49-F238E27FC236}">
                  <a16:creationId xmlns:a16="http://schemas.microsoft.com/office/drawing/2014/main" id="{EF39BF7D-2693-4040-B567-50D161A2D65F}"/>
                </a:ext>
              </a:extLst>
            </p:cNvPr>
            <p:cNvSpPr/>
            <p:nvPr/>
          </p:nvSpPr>
          <p:spPr>
            <a:xfrm>
              <a:off x="375000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3" name="object 73">
              <a:extLst>
                <a:ext uri="{FF2B5EF4-FFF2-40B4-BE49-F238E27FC236}">
                  <a16:creationId xmlns:a16="http://schemas.microsoft.com/office/drawing/2014/main" id="{1076EBA6-02FB-4F67-BBCC-0EE85A7A73BF}"/>
                </a:ext>
              </a:extLst>
            </p:cNvPr>
            <p:cNvSpPr/>
            <p:nvPr/>
          </p:nvSpPr>
          <p:spPr>
            <a:xfrm>
              <a:off x="365155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4" name="object 74">
              <a:extLst>
                <a:ext uri="{FF2B5EF4-FFF2-40B4-BE49-F238E27FC236}">
                  <a16:creationId xmlns:a16="http://schemas.microsoft.com/office/drawing/2014/main" id="{9B14488C-4194-4222-A3EC-A22BA7C87000}"/>
                </a:ext>
              </a:extLst>
            </p:cNvPr>
            <p:cNvSpPr/>
            <p:nvPr/>
          </p:nvSpPr>
          <p:spPr>
            <a:xfrm>
              <a:off x="355309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5" name="object 75">
              <a:extLst>
                <a:ext uri="{FF2B5EF4-FFF2-40B4-BE49-F238E27FC236}">
                  <a16:creationId xmlns:a16="http://schemas.microsoft.com/office/drawing/2014/main" id="{656ABA56-6891-4C38-B9FD-898B6971964E}"/>
                </a:ext>
              </a:extLst>
            </p:cNvPr>
            <p:cNvSpPr/>
            <p:nvPr/>
          </p:nvSpPr>
          <p:spPr>
            <a:xfrm>
              <a:off x="345463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6" name="object 76">
              <a:extLst>
                <a:ext uri="{FF2B5EF4-FFF2-40B4-BE49-F238E27FC236}">
                  <a16:creationId xmlns:a16="http://schemas.microsoft.com/office/drawing/2014/main" id="{5C27C705-D602-4A3C-8755-0958543DF94A}"/>
                </a:ext>
              </a:extLst>
            </p:cNvPr>
            <p:cNvSpPr/>
            <p:nvPr/>
          </p:nvSpPr>
          <p:spPr>
            <a:xfrm>
              <a:off x="335618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7" name="object 77">
              <a:extLst>
                <a:ext uri="{FF2B5EF4-FFF2-40B4-BE49-F238E27FC236}">
                  <a16:creationId xmlns:a16="http://schemas.microsoft.com/office/drawing/2014/main" id="{347CB38C-2233-463F-82E2-361F55122555}"/>
                </a:ext>
              </a:extLst>
            </p:cNvPr>
            <p:cNvSpPr/>
            <p:nvPr/>
          </p:nvSpPr>
          <p:spPr>
            <a:xfrm>
              <a:off x="325772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8" name="object 78">
              <a:extLst>
                <a:ext uri="{FF2B5EF4-FFF2-40B4-BE49-F238E27FC236}">
                  <a16:creationId xmlns:a16="http://schemas.microsoft.com/office/drawing/2014/main" id="{02B87DD4-C80D-4F6D-9F4C-D0FB104E88DA}"/>
                </a:ext>
              </a:extLst>
            </p:cNvPr>
            <p:cNvSpPr/>
            <p:nvPr/>
          </p:nvSpPr>
          <p:spPr>
            <a:xfrm>
              <a:off x="315927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9" name="object 79">
              <a:extLst>
                <a:ext uri="{FF2B5EF4-FFF2-40B4-BE49-F238E27FC236}">
                  <a16:creationId xmlns:a16="http://schemas.microsoft.com/office/drawing/2014/main" id="{FA7E5FA5-1654-40C8-BEF2-5065D7E9498F}"/>
                </a:ext>
              </a:extLst>
            </p:cNvPr>
            <p:cNvSpPr/>
            <p:nvPr/>
          </p:nvSpPr>
          <p:spPr>
            <a:xfrm>
              <a:off x="306081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0" name="object 80">
              <a:extLst>
                <a:ext uri="{FF2B5EF4-FFF2-40B4-BE49-F238E27FC236}">
                  <a16:creationId xmlns:a16="http://schemas.microsoft.com/office/drawing/2014/main" id="{502135A3-972B-445B-A40E-1D3177E6F5CC}"/>
                </a:ext>
              </a:extLst>
            </p:cNvPr>
            <p:cNvSpPr/>
            <p:nvPr/>
          </p:nvSpPr>
          <p:spPr>
            <a:xfrm>
              <a:off x="296235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1" name="object 81">
              <a:extLst>
                <a:ext uri="{FF2B5EF4-FFF2-40B4-BE49-F238E27FC236}">
                  <a16:creationId xmlns:a16="http://schemas.microsoft.com/office/drawing/2014/main" id="{5659E782-9738-4542-B165-4673339AEC8B}"/>
                </a:ext>
              </a:extLst>
            </p:cNvPr>
            <p:cNvSpPr/>
            <p:nvPr/>
          </p:nvSpPr>
          <p:spPr>
            <a:xfrm>
              <a:off x="286390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2" name="object 82">
              <a:extLst>
                <a:ext uri="{FF2B5EF4-FFF2-40B4-BE49-F238E27FC236}">
                  <a16:creationId xmlns:a16="http://schemas.microsoft.com/office/drawing/2014/main" id="{D277DE0C-1FA3-454E-82E6-DF48002890EE}"/>
                </a:ext>
              </a:extLst>
            </p:cNvPr>
            <p:cNvSpPr/>
            <p:nvPr/>
          </p:nvSpPr>
          <p:spPr>
            <a:xfrm>
              <a:off x="276544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3" name="object 83">
              <a:extLst>
                <a:ext uri="{FF2B5EF4-FFF2-40B4-BE49-F238E27FC236}">
                  <a16:creationId xmlns:a16="http://schemas.microsoft.com/office/drawing/2014/main" id="{1DEAF142-4520-4D24-9C38-E330B3135292}"/>
                </a:ext>
              </a:extLst>
            </p:cNvPr>
            <p:cNvSpPr/>
            <p:nvPr/>
          </p:nvSpPr>
          <p:spPr>
            <a:xfrm>
              <a:off x="26669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4" name="object 84">
              <a:extLst>
                <a:ext uri="{FF2B5EF4-FFF2-40B4-BE49-F238E27FC236}">
                  <a16:creationId xmlns:a16="http://schemas.microsoft.com/office/drawing/2014/main" id="{EA92FA24-43C4-4740-BF70-12E24D16E4E6}"/>
                </a:ext>
              </a:extLst>
            </p:cNvPr>
            <p:cNvSpPr/>
            <p:nvPr/>
          </p:nvSpPr>
          <p:spPr>
            <a:xfrm>
              <a:off x="256853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5" name="object 85">
              <a:extLst>
                <a:ext uri="{FF2B5EF4-FFF2-40B4-BE49-F238E27FC236}">
                  <a16:creationId xmlns:a16="http://schemas.microsoft.com/office/drawing/2014/main" id="{BBA458AB-CFB1-4010-BD18-3555D960A9B0}"/>
                </a:ext>
              </a:extLst>
            </p:cNvPr>
            <p:cNvSpPr/>
            <p:nvPr/>
          </p:nvSpPr>
          <p:spPr>
            <a:xfrm>
              <a:off x="247007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6" name="object 86">
              <a:extLst>
                <a:ext uri="{FF2B5EF4-FFF2-40B4-BE49-F238E27FC236}">
                  <a16:creationId xmlns:a16="http://schemas.microsoft.com/office/drawing/2014/main" id="{0B54F090-656A-414A-A9D3-4B8326E02264}"/>
                </a:ext>
              </a:extLst>
            </p:cNvPr>
            <p:cNvSpPr/>
            <p:nvPr/>
          </p:nvSpPr>
          <p:spPr>
            <a:xfrm>
              <a:off x="237162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7" name="object 87">
              <a:extLst>
                <a:ext uri="{FF2B5EF4-FFF2-40B4-BE49-F238E27FC236}">
                  <a16:creationId xmlns:a16="http://schemas.microsoft.com/office/drawing/2014/main" id="{B76CBBD9-0059-436A-B989-23A279FD2291}"/>
                </a:ext>
              </a:extLst>
            </p:cNvPr>
            <p:cNvSpPr/>
            <p:nvPr/>
          </p:nvSpPr>
          <p:spPr>
            <a:xfrm>
              <a:off x="227316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8" name="object 88">
              <a:extLst>
                <a:ext uri="{FF2B5EF4-FFF2-40B4-BE49-F238E27FC236}">
                  <a16:creationId xmlns:a16="http://schemas.microsoft.com/office/drawing/2014/main" id="{5EDD6CAF-6433-4B2D-9301-0B0D19A38777}"/>
                </a:ext>
              </a:extLst>
            </p:cNvPr>
            <p:cNvSpPr/>
            <p:nvPr/>
          </p:nvSpPr>
          <p:spPr>
            <a:xfrm>
              <a:off x="217470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9" name="object 89">
              <a:extLst>
                <a:ext uri="{FF2B5EF4-FFF2-40B4-BE49-F238E27FC236}">
                  <a16:creationId xmlns:a16="http://schemas.microsoft.com/office/drawing/2014/main" id="{032F6CCF-620C-4071-AA4D-EE15C9DAC942}"/>
                </a:ext>
              </a:extLst>
            </p:cNvPr>
            <p:cNvSpPr/>
            <p:nvPr/>
          </p:nvSpPr>
          <p:spPr>
            <a:xfrm>
              <a:off x="207625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0" name="object 90">
              <a:extLst>
                <a:ext uri="{FF2B5EF4-FFF2-40B4-BE49-F238E27FC236}">
                  <a16:creationId xmlns:a16="http://schemas.microsoft.com/office/drawing/2014/main" id="{5CC89570-742A-4121-84EC-B32C5007C74D}"/>
                </a:ext>
              </a:extLst>
            </p:cNvPr>
            <p:cNvSpPr/>
            <p:nvPr/>
          </p:nvSpPr>
          <p:spPr>
            <a:xfrm>
              <a:off x="197779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1" name="object 91">
              <a:extLst>
                <a:ext uri="{FF2B5EF4-FFF2-40B4-BE49-F238E27FC236}">
                  <a16:creationId xmlns:a16="http://schemas.microsoft.com/office/drawing/2014/main" id="{F30B1DA0-D666-4E24-A8A4-880C82D24F18}"/>
                </a:ext>
              </a:extLst>
            </p:cNvPr>
            <p:cNvSpPr/>
            <p:nvPr/>
          </p:nvSpPr>
          <p:spPr>
            <a:xfrm>
              <a:off x="187933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2" name="object 92">
              <a:extLst>
                <a:ext uri="{FF2B5EF4-FFF2-40B4-BE49-F238E27FC236}">
                  <a16:creationId xmlns:a16="http://schemas.microsoft.com/office/drawing/2014/main" id="{A1BD96FE-C28C-4D36-B1C2-B458CD694C70}"/>
                </a:ext>
              </a:extLst>
            </p:cNvPr>
            <p:cNvSpPr/>
            <p:nvPr/>
          </p:nvSpPr>
          <p:spPr>
            <a:xfrm>
              <a:off x="178088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3" name="object 93">
              <a:extLst>
                <a:ext uri="{FF2B5EF4-FFF2-40B4-BE49-F238E27FC236}">
                  <a16:creationId xmlns:a16="http://schemas.microsoft.com/office/drawing/2014/main" id="{9EF34456-DBC3-4E63-A921-CA176E70A9B9}"/>
                </a:ext>
              </a:extLst>
            </p:cNvPr>
            <p:cNvSpPr/>
            <p:nvPr/>
          </p:nvSpPr>
          <p:spPr>
            <a:xfrm>
              <a:off x="168242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4" name="object 94">
              <a:extLst>
                <a:ext uri="{FF2B5EF4-FFF2-40B4-BE49-F238E27FC236}">
                  <a16:creationId xmlns:a16="http://schemas.microsoft.com/office/drawing/2014/main" id="{0008EF65-4B1A-48A3-82F3-D6CE6A05602E}"/>
                </a:ext>
              </a:extLst>
            </p:cNvPr>
            <p:cNvSpPr/>
            <p:nvPr/>
          </p:nvSpPr>
          <p:spPr>
            <a:xfrm>
              <a:off x="158397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5" name="object 95">
              <a:extLst>
                <a:ext uri="{FF2B5EF4-FFF2-40B4-BE49-F238E27FC236}">
                  <a16:creationId xmlns:a16="http://schemas.microsoft.com/office/drawing/2014/main" id="{46D20E65-7C70-400D-A3AF-27467FDD9923}"/>
                </a:ext>
              </a:extLst>
            </p:cNvPr>
            <p:cNvSpPr/>
            <p:nvPr/>
          </p:nvSpPr>
          <p:spPr>
            <a:xfrm>
              <a:off x="148551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6" name="object 96">
              <a:extLst>
                <a:ext uri="{FF2B5EF4-FFF2-40B4-BE49-F238E27FC236}">
                  <a16:creationId xmlns:a16="http://schemas.microsoft.com/office/drawing/2014/main" id="{16927C67-C8E2-417B-AAC2-1C3A9053A332}"/>
                </a:ext>
              </a:extLst>
            </p:cNvPr>
            <p:cNvSpPr/>
            <p:nvPr/>
          </p:nvSpPr>
          <p:spPr>
            <a:xfrm>
              <a:off x="138705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7" name="object 97">
              <a:extLst>
                <a:ext uri="{FF2B5EF4-FFF2-40B4-BE49-F238E27FC236}">
                  <a16:creationId xmlns:a16="http://schemas.microsoft.com/office/drawing/2014/main" id="{1A60E9A1-6D59-423A-B71F-9EECDBEC3E78}"/>
                </a:ext>
              </a:extLst>
            </p:cNvPr>
            <p:cNvSpPr/>
            <p:nvPr/>
          </p:nvSpPr>
          <p:spPr>
            <a:xfrm>
              <a:off x="128860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8" name="object 98">
              <a:extLst>
                <a:ext uri="{FF2B5EF4-FFF2-40B4-BE49-F238E27FC236}">
                  <a16:creationId xmlns:a16="http://schemas.microsoft.com/office/drawing/2014/main" id="{D4170FC5-F82F-4B96-B274-D24C5F162150}"/>
                </a:ext>
              </a:extLst>
            </p:cNvPr>
            <p:cNvSpPr/>
            <p:nvPr/>
          </p:nvSpPr>
          <p:spPr>
            <a:xfrm>
              <a:off x="119014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9" name="object 99">
              <a:extLst>
                <a:ext uri="{FF2B5EF4-FFF2-40B4-BE49-F238E27FC236}">
                  <a16:creationId xmlns:a16="http://schemas.microsoft.com/office/drawing/2014/main" id="{5736A95B-FF0C-402B-B8B4-0FFC0C654486}"/>
                </a:ext>
              </a:extLst>
            </p:cNvPr>
            <p:cNvSpPr/>
            <p:nvPr/>
          </p:nvSpPr>
          <p:spPr>
            <a:xfrm>
              <a:off x="10916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10" name="object 100">
              <a:extLst>
                <a:ext uri="{FF2B5EF4-FFF2-40B4-BE49-F238E27FC236}">
                  <a16:creationId xmlns:a16="http://schemas.microsoft.com/office/drawing/2014/main" id="{AC7BF4EF-7BE3-4D87-BD19-03B0F551BB9B}"/>
                </a:ext>
              </a:extLst>
            </p:cNvPr>
            <p:cNvSpPr/>
            <p:nvPr/>
          </p:nvSpPr>
          <p:spPr>
            <a:xfrm>
              <a:off x="99323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11" name="object 101">
              <a:extLst>
                <a:ext uri="{FF2B5EF4-FFF2-40B4-BE49-F238E27FC236}">
                  <a16:creationId xmlns:a16="http://schemas.microsoft.com/office/drawing/2014/main" id="{B35671B3-16E7-4D93-8966-E5595BF09478}"/>
                </a:ext>
              </a:extLst>
            </p:cNvPr>
            <p:cNvSpPr/>
            <p:nvPr/>
          </p:nvSpPr>
          <p:spPr>
            <a:xfrm>
              <a:off x="89477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</p:grpSp>
      <p:sp>
        <p:nvSpPr>
          <p:cNvPr id="119" name="Text Placeholder 118">
            <a:extLst>
              <a:ext uri="{FF2B5EF4-FFF2-40B4-BE49-F238E27FC236}">
                <a16:creationId xmlns:a16="http://schemas.microsoft.com/office/drawing/2014/main" id="{0B183131-2277-4CC6-A5EB-0CE0DAC3D3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2048" y="2021133"/>
            <a:ext cx="5987212" cy="746544"/>
          </a:xfrm>
        </p:spPr>
        <p:txBody>
          <a:bodyPr/>
          <a:lstStyle>
            <a:lvl1pPr>
              <a:defRPr sz="4851" b="1">
                <a:solidFill>
                  <a:srgbClr val="CD16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1" name="Text Placeholder 120">
            <a:extLst>
              <a:ext uri="{FF2B5EF4-FFF2-40B4-BE49-F238E27FC236}">
                <a16:creationId xmlns:a16="http://schemas.microsoft.com/office/drawing/2014/main" id="{DBA354AD-CEC9-4FC8-A1D8-7CE4887A77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048" y="1275310"/>
            <a:ext cx="5987212" cy="559908"/>
          </a:xfrm>
        </p:spPr>
        <p:txBody>
          <a:bodyPr/>
          <a:lstStyle>
            <a:lvl1pPr>
              <a:defRPr sz="3638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86BC6505-6299-4A92-B7B2-457748D507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18939" y="5693180"/>
            <a:ext cx="2583484" cy="135543"/>
          </a:xfrm>
        </p:spPr>
        <p:txBody>
          <a:bodyPr/>
          <a:lstStyle>
            <a:lvl1pPr algn="ctr"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B126B8-9CDF-2649-A7DC-B476D124CA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96" y="5457445"/>
            <a:ext cx="684935" cy="66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536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0FF5-EBE3-4A17-B7D1-C9A888F40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572" y="290697"/>
            <a:ext cx="10515600" cy="640715"/>
          </a:xfrm>
        </p:spPr>
        <p:txBody>
          <a:bodyPr>
            <a:noAutofit/>
          </a:bodyPr>
          <a:lstStyle>
            <a:lvl1pPr>
              <a:defRPr sz="3600">
                <a:solidFill>
                  <a:srgbClr val="00013A"/>
                </a:solidFill>
                <a:latin typeface="Futura PT Book" panose="020B05020202040203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3C3C87-EF4A-48B7-904A-705778D1E6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CD163F"/>
                </a:solidFill>
                <a:latin typeface="Futura PT Book" panose="020B05020202040203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901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0168-C5FE-407C-989A-E47244E6E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F6B60-F379-462B-8F48-32437F289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1C6C5-2748-4A1C-88F1-FDFE5FC13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0DC4D-647D-4AD0-B2C8-E36EDF5D9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227F-9B24-456E-B7C4-EE8BC1FC4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5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3E7DF-7C5A-4874-A57A-9E0FAC93D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D0B3B-D920-4AF8-82D2-89E5171D1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7A7D7-962F-4A03-B7D8-7ACACC3D0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5C1AE-5730-4144-9B08-5F88FE72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FB767-A889-451C-B166-9A48BB86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79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5D5A-9B3E-4B71-A9C3-045B30EB4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8E2DA-3B45-4678-92F7-6B5BA2B8A4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4CA04-F56B-4C36-B20A-4189CFA0B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D55F6-D769-4606-BC34-E467C2FA3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EAC5C-9D3D-43B7-8CE2-98F67422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99EA9-C73D-4716-9D05-C82104F18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8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E9EBD-CEF3-4A62-AFE9-0CDB59A51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33FB-1F2E-45F8-B8EA-E18E7F7CF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B824B3-B3F7-4710-A311-C13C8632CA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2A7666-CBBD-4EEA-A87D-3454CE2BD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A217A-216B-4932-9331-81BCBED6A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4EEDCF-0848-4E30-8E18-1964BB111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76AF7F-67BE-4BC5-95B0-C5401BCC9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39B5DA-F246-4E01-A7BB-DF23247EF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331B9-5B13-4379-A45F-EF831597C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301859-7AE7-465A-9C23-42ED74D23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05C611-C4D9-4513-8A7F-6879DC648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ED3485-AD3D-41F4-B166-5BD6D2FED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5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4F1429-1762-474D-8911-0EF61CE37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3780D8-F937-4B21-83FE-712C596BC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DF5EE-FEC5-4D40-A8D5-0A0567CD4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5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9275C-04BD-4D08-9350-872EAC876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CBC2C-E9EF-4762-9AB3-8423683A9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7A050-A086-48AC-B5D6-AB0E5899D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53647-D3A3-4767-A571-E703A378B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AC286-3C4A-4044-BCE9-F4A07588A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E7323-5856-4564-8129-3EA6AB3F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0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D7F2C-BB08-4198-BA26-9B47EC4E0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674756-154A-4FAC-8C3E-11B0FDD770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E115A-769E-4293-98A7-ED089F308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F3879-B765-45C8-AD5B-3CA6C37A3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7DEBC-0098-4B57-9541-1079A58F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EE124-A5FB-41D6-AA14-F2A8BE13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6B87F-F5C4-4808-A6D0-03E354B0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9B16F-7CEB-43EE-9CE1-99896B824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5DE85-3B64-42F3-86DD-58C0EB5C61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88D4F-99C1-46C4-B8B9-40E0953E3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58C24-AA8B-4DDC-822A-2AC92F8FD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9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2.PNG"/><Relationship Id="rId5" Type="http://schemas.openxmlformats.org/officeDocument/2006/relationships/image" Target="../media/image5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5" Type="http://schemas.openxmlformats.org/officeDocument/2006/relationships/image" Target="../media/image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5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PNG"/><Relationship Id="rId5" Type="http://schemas.openxmlformats.org/officeDocument/2006/relationships/image" Target="../media/image5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3.PNG"/><Relationship Id="rId5" Type="http://schemas.openxmlformats.org/officeDocument/2006/relationships/image" Target="../media/image5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6.PNG"/><Relationship Id="rId5" Type="http://schemas.openxmlformats.org/officeDocument/2006/relationships/image" Target="../media/image5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9.PNG"/><Relationship Id="rId5" Type="http://schemas.openxmlformats.org/officeDocument/2006/relationships/image" Target="../media/image5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020DB-CFFA-40F0-B246-E313DE1E72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2429" y="2021134"/>
            <a:ext cx="10535658" cy="1493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Futura PT Book" panose="020B0502020204020303" pitchFamily="34" charset="0"/>
              </a:rPr>
              <a:t>Uniform &amp; Equipment Color Guide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7E3CD-1B64-4739-A0F8-976B154580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29" y="1275310"/>
            <a:ext cx="8574336" cy="5599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Futura PT Book" panose="020B0502020204020303" pitchFamily="34" charset="0"/>
              </a:rPr>
              <a:t>2023 Junior League Softball World Series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A45E88-8D19-496C-888F-CCED5A3030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420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Southwest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CC4BA9-D53A-4A1F-8C99-D8B9D52FF4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071"/>
          <a:stretch/>
        </p:blipFill>
        <p:spPr>
          <a:xfrm>
            <a:off x="4832080" y="108452"/>
            <a:ext cx="6112467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7098959-645E-4E0D-BEC2-7D509F3AE8FB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227CDE-4174-4399-B5ED-61B4DCB679E4}"/>
              </a:ext>
            </a:extLst>
          </p:cNvPr>
          <p:cNvSpPr txBox="1"/>
          <p:nvPr/>
        </p:nvSpPr>
        <p:spPr>
          <a:xfrm>
            <a:off x="808949" y="4426077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EC7494-8CE7-4C2D-AD26-8333A91744EC}"/>
              </a:ext>
            </a:extLst>
          </p:cNvPr>
          <p:cNvSpPr txBox="1"/>
          <p:nvPr/>
        </p:nvSpPr>
        <p:spPr>
          <a:xfrm>
            <a:off x="8075214" y="2764627"/>
            <a:ext cx="3809852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Orange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 dirty="0">
                <a:solidFill>
                  <a:srgbClr val="00013A"/>
                </a:solidFill>
                <a:latin typeface="Futura PT Book" panose="020B0502020204020303" pitchFamily="34" charset="0"/>
              </a:rPr>
              <a:t>Black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Orange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F98D203-F32A-A91B-3614-7A1E95B35205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4E73D4-F503-CACA-86F3-A928649F07D2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B4C38E3-F87C-88E8-BA94-1ABDD4966935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EEA54D46-DB6B-4B0A-A82A-4C847392CD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AA089747-70D8-63DC-38B9-B1FF7A899B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text, shirt&#10;&#10;Description automatically generated">
            <a:extLst>
              <a:ext uri="{FF2B5EF4-FFF2-40B4-BE49-F238E27FC236}">
                <a16:creationId xmlns:a16="http://schemas.microsoft.com/office/drawing/2014/main" id="{03FDB250-1505-A620-38C4-F18186D497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48" y="2205224"/>
            <a:ext cx="2076078" cy="21842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4B6C70-3B87-14C7-3E2E-CE1E958A5B43}"/>
              </a:ext>
            </a:extLst>
          </p:cNvPr>
          <p:cNvSpPr txBox="1"/>
          <p:nvPr/>
        </p:nvSpPr>
        <p:spPr>
          <a:xfrm>
            <a:off x="2615511" y="4410547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0E65F964-2546-197E-E0CF-0C789BBF9E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312" y="2048035"/>
            <a:ext cx="2113760" cy="2341396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C73577C-663B-07C2-0313-7B79B91372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6" name="Picture 5" descr="Sunburst chart&#10;&#10;Description automatically generated">
            <a:extLst>
              <a:ext uri="{FF2B5EF4-FFF2-40B4-BE49-F238E27FC236}">
                <a16:creationId xmlns:a16="http://schemas.microsoft.com/office/drawing/2014/main" id="{1C46B31A-F539-89CD-3878-5447ACC492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043" y="5048255"/>
            <a:ext cx="1340823" cy="9307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68E56B-6ABE-765B-2B1D-41A46C156452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7BB7B100-025C-3B59-7D38-83553E1AB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9228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0EAAE8-5282-4483-9000-2952E944FA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716"/>
          <a:stretch/>
        </p:blipFill>
        <p:spPr>
          <a:xfrm>
            <a:off x="4865990" y="142606"/>
            <a:ext cx="6167779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D8FFBB5-BFD9-48DB-8330-8BBA6BD91D7F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920704-567C-40F5-B0C4-517AC68822D9}"/>
              </a:ext>
            </a:extLst>
          </p:cNvPr>
          <p:cNvSpPr txBox="1"/>
          <p:nvPr/>
        </p:nvSpPr>
        <p:spPr>
          <a:xfrm>
            <a:off x="761366" y="4475321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C88B4EA-AABD-46A1-81DB-B21E769A40F2}"/>
              </a:ext>
            </a:extLst>
          </p:cNvPr>
          <p:cNvSpPr txBox="1"/>
          <p:nvPr/>
        </p:nvSpPr>
        <p:spPr>
          <a:xfrm>
            <a:off x="7958323" y="2693366"/>
            <a:ext cx="4242120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 dirty="0">
                <a:solidFill>
                  <a:srgbClr val="00013A"/>
                </a:solidFill>
                <a:latin typeface="Futura PT Book" panose="020B0502020204020303" pitchFamily="34" charset="0"/>
              </a:rPr>
              <a:t>Cream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 dirty="0">
                <a:solidFill>
                  <a:srgbClr val="00013A"/>
                </a:solidFill>
                <a:latin typeface="Futura PT Book" panose="020B0502020204020303" pitchFamily="34" charset="0"/>
              </a:rPr>
              <a:t>Black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6917523-C659-7A2A-B47B-E756EA71AE39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0A2BF71-8536-56FC-326E-20E55EB9ED11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90E03EE-11F5-B3D0-B028-CC51152FA7D3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039F1535-CD0C-0A0F-9C95-7C70520CF3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C290AE53-C03B-B320-20F4-6A907A08BC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, shirt&#10;&#10;Description automatically generated">
            <a:extLst>
              <a:ext uri="{FF2B5EF4-FFF2-40B4-BE49-F238E27FC236}">
                <a16:creationId xmlns:a16="http://schemas.microsoft.com/office/drawing/2014/main" id="{AC4F9BBD-37A8-4FAE-AA5F-500935F949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09" y="2032230"/>
            <a:ext cx="2066317" cy="227824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4CCD224-3F20-B150-8135-A234E9EF7EB3}"/>
              </a:ext>
            </a:extLst>
          </p:cNvPr>
          <p:cNvSpPr txBox="1"/>
          <p:nvPr/>
        </p:nvSpPr>
        <p:spPr>
          <a:xfrm>
            <a:off x="2594881" y="4363168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BEC9E110-5EDA-F48C-3D06-C6A8FB4B45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682" y="2000656"/>
            <a:ext cx="2113760" cy="2341396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30F5479-70E8-3E2C-62B9-F2D3131F9D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6" name="Picture 5" descr="A yellow and blue hat&#10;&#10;Description automatically generated with low confidence">
            <a:extLst>
              <a:ext uri="{FF2B5EF4-FFF2-40B4-BE49-F238E27FC236}">
                <a16:creationId xmlns:a16="http://schemas.microsoft.com/office/drawing/2014/main" id="{1211770E-15E3-B7CF-D9C8-03CE03E218F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80"/>
          <a:stretch/>
        </p:blipFill>
        <p:spPr>
          <a:xfrm>
            <a:off x="709186" y="5111481"/>
            <a:ext cx="1327860" cy="9443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916E90-7B15-94DA-5EB0-DDD5D5AE200E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D800D02C-665C-B1C9-AB76-148A18005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495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Asia-Pacific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3F59E-202B-460C-A65A-BD7265324B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C78D25-A203-4C82-A1DF-13647C53DA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323"/>
          <a:stretch/>
        </p:blipFill>
        <p:spPr>
          <a:xfrm>
            <a:off x="4822431" y="142606"/>
            <a:ext cx="6133958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AC0A97E-0EBB-4E7C-97D9-900B8A14B363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4505C8-195D-4AE9-9A09-450F89737A27}"/>
              </a:ext>
            </a:extLst>
          </p:cNvPr>
          <p:cNvSpPr txBox="1"/>
          <p:nvPr/>
        </p:nvSpPr>
        <p:spPr>
          <a:xfrm>
            <a:off x="651866" y="4467176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B28439-BF09-4EA1-938B-C3A2E1309813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CE12E69-7A36-4867-9547-7F849724B8EE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DA9085D-A881-43A1-BA45-FD8B52EB4D64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542D1AC-C553-4EE8-B400-D7AA961C8C99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5" name="Picture 4" descr="A close-up of a watch&#10;&#10;Description automatically generated with medium confidence">
            <a:extLst>
              <a:ext uri="{FF2B5EF4-FFF2-40B4-BE49-F238E27FC236}">
                <a16:creationId xmlns:a16="http://schemas.microsoft.com/office/drawing/2014/main" id="{B1D6A51E-A6FF-0AF4-A3F0-D2D79F6864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55" y="2114942"/>
            <a:ext cx="2013900" cy="216387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CB7677-8F09-F8D5-72EC-3375914D5A00}"/>
              </a:ext>
            </a:extLst>
          </p:cNvPr>
          <p:cNvSpPr txBox="1"/>
          <p:nvPr/>
        </p:nvSpPr>
        <p:spPr>
          <a:xfrm>
            <a:off x="2543990" y="4364270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51203A6A-05C5-8595-DD41-8ABC4FA2CE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052" y="2029485"/>
            <a:ext cx="2107792" cy="233478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6E8932-71F2-672A-E20C-17E1F4FC8974}"/>
              </a:ext>
            </a:extLst>
          </p:cNvPr>
          <p:cNvSpPr txBox="1"/>
          <p:nvPr/>
        </p:nvSpPr>
        <p:spPr>
          <a:xfrm>
            <a:off x="8083166" y="2597067"/>
            <a:ext cx="3482043" cy="33137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Green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wristband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Dark Green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base layer shirt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Backpack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0" name="Picture 1">
            <a:extLst>
              <a:ext uri="{FF2B5EF4-FFF2-40B4-BE49-F238E27FC236}">
                <a16:creationId xmlns:a16="http://schemas.microsoft.com/office/drawing/2014/main" id="{8CCC0187-B055-DE68-AEEF-B998AFC65D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58EBBC11-2DC1-34C6-BF46-FA4885B739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637AC6E6-09DF-33E8-1B8A-BDC31E7AC7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24" y="4965374"/>
            <a:ext cx="1323576" cy="101969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B3D7890-B0D9-7C0C-05B0-5E6910E0A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0839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Washington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16AB1B-20BC-42F2-B892-79C32C51D8ED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9F9A73-39BD-4444-95E0-B74B1790ECC9}"/>
              </a:ext>
            </a:extLst>
          </p:cNvPr>
          <p:cNvSpPr txBox="1"/>
          <p:nvPr/>
        </p:nvSpPr>
        <p:spPr>
          <a:xfrm>
            <a:off x="8240622" y="2728545"/>
            <a:ext cx="3388652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Green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wrist band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Backpack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57552D-F4F8-EA41-211F-7B4AF90225B7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DA12AD6-FF3F-2EB7-56A6-364A84CC3E71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EAC862F-B0A6-C560-A5F5-A059DFEDE169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7" name="Picture 1">
            <a:extLst>
              <a:ext uri="{FF2B5EF4-FFF2-40B4-BE49-F238E27FC236}">
                <a16:creationId xmlns:a16="http://schemas.microsoft.com/office/drawing/2014/main" id="{BDFDD84A-4E05-E0B7-67E2-39F76EE5AC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80275730-456C-787F-0580-5FC2DEFD6A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BF7FB2-94A7-3927-B204-07AC8415B53B}"/>
              </a:ext>
            </a:extLst>
          </p:cNvPr>
          <p:cNvSpPr txBox="1"/>
          <p:nvPr/>
        </p:nvSpPr>
        <p:spPr>
          <a:xfrm>
            <a:off x="604376" y="4423420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AE3857-F2CE-E76D-5EB2-70DFBF986FB0}"/>
              </a:ext>
            </a:extLst>
          </p:cNvPr>
          <p:cNvSpPr txBox="1"/>
          <p:nvPr/>
        </p:nvSpPr>
        <p:spPr>
          <a:xfrm>
            <a:off x="2543990" y="4364270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2F057DE4-6218-73A2-9E26-922C089B34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340" y="2048035"/>
            <a:ext cx="2107792" cy="2334785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A71B511-AACB-6498-CC45-792B34D6EA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7" name="Picture 6" descr="A picture containing text, shirt&#10;&#10;Description automatically generated">
            <a:extLst>
              <a:ext uri="{FF2B5EF4-FFF2-40B4-BE49-F238E27FC236}">
                <a16:creationId xmlns:a16="http://schemas.microsoft.com/office/drawing/2014/main" id="{804D5CFC-C258-4C82-524C-2383EC8B60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72" y="2186609"/>
            <a:ext cx="1870082" cy="20940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21111D5-229C-17F5-5EF4-B6FD0CDA6E5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7951"/>
          <a:stretch/>
        </p:blipFill>
        <p:spPr>
          <a:xfrm>
            <a:off x="4578392" y="108452"/>
            <a:ext cx="6102282" cy="1645920"/>
          </a:xfrm>
          <a:prstGeom prst="rect">
            <a:avLst/>
          </a:prstGeom>
        </p:spPr>
      </p:pic>
      <p:pic>
        <p:nvPicPr>
          <p:cNvPr id="6" name="Picture 5" descr="A close-up of a flag&#10;&#10;Description automatically generated with medium confidence">
            <a:extLst>
              <a:ext uri="{FF2B5EF4-FFF2-40B4-BE49-F238E27FC236}">
                <a16:creationId xmlns:a16="http://schemas.microsoft.com/office/drawing/2014/main" id="{3B563AA6-9C99-6BFB-7CFD-E8002A4323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67" y="5011159"/>
            <a:ext cx="1495705" cy="991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4DC246-6396-5029-F0B2-DF11A340DCAA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D6C8BF7-D37B-E76B-47AB-BD247D125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221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Canada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CA73D5-77B6-4818-9224-98C6A372C4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820"/>
          <a:stretch/>
        </p:blipFill>
        <p:spPr>
          <a:xfrm>
            <a:off x="4899039" y="142606"/>
            <a:ext cx="6091168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E754232-F583-401D-A35E-5B6B30E2E86A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B41CAE6-CF20-4503-8F81-21FC493849A5}"/>
              </a:ext>
            </a:extLst>
          </p:cNvPr>
          <p:cNvSpPr txBox="1"/>
          <p:nvPr/>
        </p:nvSpPr>
        <p:spPr>
          <a:xfrm>
            <a:off x="8203399" y="2693366"/>
            <a:ext cx="3929878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C566C9-6E3F-E3BC-6BDE-0C96B6A689D8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DF8FCE7-1344-8CB3-5342-A1FBC2415236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1E9F3F6-6FA7-03C7-5F20-9F7F2B19B613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4" name="Picture 1">
            <a:extLst>
              <a:ext uri="{FF2B5EF4-FFF2-40B4-BE49-F238E27FC236}">
                <a16:creationId xmlns:a16="http://schemas.microsoft.com/office/drawing/2014/main" id="{6A0AC967-A2CD-FFDF-E8BA-1CA5A70C83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>
            <a:extLst>
              <a:ext uri="{FF2B5EF4-FFF2-40B4-BE49-F238E27FC236}">
                <a16:creationId xmlns:a16="http://schemas.microsoft.com/office/drawing/2014/main" id="{68D04285-5B18-D43B-3C78-C0D86F3A24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97C439-7158-0B3F-12CB-FF291715F323}"/>
              </a:ext>
            </a:extLst>
          </p:cNvPr>
          <p:cNvSpPr txBox="1"/>
          <p:nvPr/>
        </p:nvSpPr>
        <p:spPr>
          <a:xfrm>
            <a:off x="604376" y="4423420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375B5F-8F43-3C96-CC95-AA99A228C510}"/>
              </a:ext>
            </a:extLst>
          </p:cNvPr>
          <p:cNvSpPr txBox="1"/>
          <p:nvPr/>
        </p:nvSpPr>
        <p:spPr>
          <a:xfrm>
            <a:off x="2611342" y="4318170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8" name="Picture 7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5EC7103D-F613-8284-86F3-0E141C3F07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340" y="2048035"/>
            <a:ext cx="2107792" cy="2334785"/>
          </a:xfrm>
          <a:prstGeom prst="rect">
            <a:avLst/>
          </a:prstGeom>
        </p:spPr>
      </p:pic>
      <p:pic>
        <p:nvPicPr>
          <p:cNvPr id="15" name="Picture 14" descr="A picture containing text&#10;&#10;Description automatically generated">
            <a:extLst>
              <a:ext uri="{FF2B5EF4-FFF2-40B4-BE49-F238E27FC236}">
                <a16:creationId xmlns:a16="http://schemas.microsoft.com/office/drawing/2014/main" id="{EF5DEE94-9E9D-EE79-62CE-ACB225A598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87" y="2067730"/>
            <a:ext cx="2096753" cy="2295393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4A6659D-C553-1D03-8D58-4BD0B86911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16" name="Picture 15" descr="A red and black hat&#10;&#10;Description automatically generated with medium confidence">
            <a:extLst>
              <a:ext uri="{FF2B5EF4-FFF2-40B4-BE49-F238E27FC236}">
                <a16:creationId xmlns:a16="http://schemas.microsoft.com/office/drawing/2014/main" id="{32C53E37-F053-AA01-5AE9-ADC7306486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863" y="4854307"/>
            <a:ext cx="1303715" cy="10323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61158B-0327-3B9F-E1CD-CBA2F469D1EC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23A7983-E97E-43A4-1018-CF01DFD3B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907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73C977-7133-4558-8806-4069053D74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052"/>
          <a:stretch/>
        </p:blipFill>
        <p:spPr>
          <a:xfrm>
            <a:off x="4720019" y="142606"/>
            <a:ext cx="6196974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DC4F4F4-E678-4F85-91B4-16144D2C24B7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96287E-87EB-48D0-86D6-7F68282D7179}"/>
              </a:ext>
            </a:extLst>
          </p:cNvPr>
          <p:cNvSpPr txBox="1"/>
          <p:nvPr/>
        </p:nvSpPr>
        <p:spPr>
          <a:xfrm>
            <a:off x="547178" y="4556760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A9B788-C8E8-492F-BD59-699E457614FA}"/>
              </a:ext>
            </a:extLst>
          </p:cNvPr>
          <p:cNvSpPr txBox="1"/>
          <p:nvPr/>
        </p:nvSpPr>
        <p:spPr>
          <a:xfrm>
            <a:off x="8260963" y="2642826"/>
            <a:ext cx="3315703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Royal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Royal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wrist band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6336D4E-4BE2-6540-3AD2-B1E2AA4E28B0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3B33D7-EDE4-21C1-C654-9F4F35C683DE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9528769-841F-04C5-743C-1F7CCF189F01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7FB87F11-41D4-9DC0-C965-381BA94C32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DAE54245-EC7A-A1DB-B309-C85225A127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84BF9E2E-603A-5F8F-B87A-B5083FFF43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22" y="2206305"/>
            <a:ext cx="2062346" cy="23806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852C426-DFEB-83B9-D3A2-2D96136B2AF7}"/>
              </a:ext>
            </a:extLst>
          </p:cNvPr>
          <p:cNvSpPr txBox="1"/>
          <p:nvPr/>
        </p:nvSpPr>
        <p:spPr>
          <a:xfrm>
            <a:off x="2604291" y="4509706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14" name="Picture 13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093F1847-7199-62FD-48BA-66EE1B2DE4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85" y="2180901"/>
            <a:ext cx="2107792" cy="2334785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72572148-8638-7A3F-3D1C-8C9E2812E0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18" name="Picture 17" descr="A red and blue hat&#10;&#10;Description automatically generated with low confidence">
            <a:extLst>
              <a:ext uri="{FF2B5EF4-FFF2-40B4-BE49-F238E27FC236}">
                <a16:creationId xmlns:a16="http://schemas.microsoft.com/office/drawing/2014/main" id="{CD9006D9-B28F-2DE8-084C-CE104997E0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45" y="4912314"/>
            <a:ext cx="1437893" cy="11028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9BBEC5-1A28-066C-5C7C-7E2F0DE3CA99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36FEB4A-68BA-8466-9B33-C5AA436DD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0753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B8D804-6961-45E9-B194-A4AEE7D140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405"/>
          <a:stretch/>
        </p:blipFill>
        <p:spPr>
          <a:xfrm>
            <a:off x="4681215" y="142606"/>
            <a:ext cx="6140957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FE856AC-32C8-44CB-A7A0-D03D5F57E114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B10F96-EB84-4BF6-8677-F1AEE2C0ADBD}"/>
              </a:ext>
            </a:extLst>
          </p:cNvPr>
          <p:cNvSpPr txBox="1"/>
          <p:nvPr/>
        </p:nvSpPr>
        <p:spPr>
          <a:xfrm>
            <a:off x="587205" y="4559230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E2B624-FDF6-4B7A-AC7B-38558DC79491}"/>
              </a:ext>
            </a:extLst>
          </p:cNvPr>
          <p:cNvSpPr txBox="1"/>
          <p:nvPr/>
        </p:nvSpPr>
        <p:spPr>
          <a:xfrm>
            <a:off x="8313990" y="2765556"/>
            <a:ext cx="3487982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Red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Red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009F15-D2E6-325B-1CB9-CED400C33D55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33393A-1A94-A756-D910-8CE40A414090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DE571EB-5020-917C-5FB9-094D83843389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0FB4C8F9-2531-1A74-7902-EA0946AEA7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3D4C1EA9-35C4-D5FF-0575-BE4F329812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, shirt&#10;&#10;Description automatically generated">
            <a:extLst>
              <a:ext uri="{FF2B5EF4-FFF2-40B4-BE49-F238E27FC236}">
                <a16:creationId xmlns:a16="http://schemas.microsoft.com/office/drawing/2014/main" id="{E415208B-94F6-65DC-799A-5F75230BD9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8" y="2240862"/>
            <a:ext cx="2151484" cy="23164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047D32-648B-BA3C-278D-0302FA98387E}"/>
              </a:ext>
            </a:extLst>
          </p:cNvPr>
          <p:cNvSpPr txBox="1"/>
          <p:nvPr/>
        </p:nvSpPr>
        <p:spPr>
          <a:xfrm>
            <a:off x="2604291" y="4509706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14" name="Picture 13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55115F94-3261-4F05-BAA6-D6C10BE68A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85" y="2180901"/>
            <a:ext cx="2107792" cy="2334785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1072B14-4400-371E-B2F9-512CFDCC14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15" name="Picture 14" descr="A red and blue hat&#10;&#10;Description automatically generated with medium confidence">
            <a:extLst>
              <a:ext uri="{FF2B5EF4-FFF2-40B4-BE49-F238E27FC236}">
                <a16:creationId xmlns:a16="http://schemas.microsoft.com/office/drawing/2014/main" id="{F6354634-8987-09E7-B3EB-BC14F8E1620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906"/>
          <a:stretch/>
        </p:blipFill>
        <p:spPr>
          <a:xfrm>
            <a:off x="651474" y="5015427"/>
            <a:ext cx="1349277" cy="9649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11C98A3-F32A-F27E-1B2A-9F2616AABBE8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5B6F87A-1407-83E0-91F8-D2F98C304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0818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Europe- Africa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933E85-E0C7-40D7-B137-4D2D592F89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742"/>
          <a:stretch/>
        </p:blipFill>
        <p:spPr>
          <a:xfrm>
            <a:off x="4737572" y="142606"/>
            <a:ext cx="6084600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655BE75-CC65-44C4-BBDC-3CCD71827C6D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265CBF-224D-48D1-9D6E-BB011FB98FF8}"/>
              </a:ext>
            </a:extLst>
          </p:cNvPr>
          <p:cNvSpPr txBox="1"/>
          <p:nvPr/>
        </p:nvSpPr>
        <p:spPr>
          <a:xfrm>
            <a:off x="635146" y="4532736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0E45DA-EEF3-4302-8B9C-DF92B7FDFD72}"/>
              </a:ext>
            </a:extLst>
          </p:cNvPr>
          <p:cNvSpPr txBox="1"/>
          <p:nvPr/>
        </p:nvSpPr>
        <p:spPr>
          <a:xfrm>
            <a:off x="8254336" y="2586291"/>
            <a:ext cx="3328957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Purple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wrist band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6D33D65-7B94-26AD-ED20-3ABA3447892C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8E95ECF-C3BA-9744-FC8A-CA13FBFBC065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D54151C-4946-136A-8CE6-379B0FBD8CED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4A85BEC1-DC80-4DE1-62D3-6F0F05D1E5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16E107F2-F9A0-D426-4694-C024EB8A9B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67CCDA89-7D95-D27C-9475-3B2DD76F9B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29" y="2323542"/>
            <a:ext cx="2048763" cy="21719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4A948D3-EE53-D67B-54BE-C299DB93845C}"/>
              </a:ext>
            </a:extLst>
          </p:cNvPr>
          <p:cNvSpPr txBox="1"/>
          <p:nvPr/>
        </p:nvSpPr>
        <p:spPr>
          <a:xfrm>
            <a:off x="2604291" y="4509706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14" name="Picture 13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1413DC90-458C-3EE6-F829-72B1A07BAA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85" y="2180901"/>
            <a:ext cx="2107792" cy="2334785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52EEAF5-FA9A-7507-7EBE-689303F50F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4" name="Picture 3" descr="A close-up of a hat&#10;&#10;Description automatically generated with medium confidence">
            <a:extLst>
              <a:ext uri="{FF2B5EF4-FFF2-40B4-BE49-F238E27FC236}">
                <a16:creationId xmlns:a16="http://schemas.microsoft.com/office/drawing/2014/main" id="{312355D2-7D28-3F29-2282-0E4DF4CDC6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89" y="5083774"/>
            <a:ext cx="1337371" cy="9552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0C5E70C-FD2E-92B8-AF6E-5AD85B4EEC16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CE6D51C-B06B-36DF-3F78-CD556B46CD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5516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Latin America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468DB6-AE50-4B38-9D80-AFFEB4ED19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108"/>
          <a:stretch/>
        </p:blipFill>
        <p:spPr>
          <a:xfrm>
            <a:off x="4768141" y="142606"/>
            <a:ext cx="6201924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805A519-AABF-4CE1-8B1D-8C5E3AB2C3E4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FAE0F2-57B1-456C-9B43-B84D93FFC733}"/>
              </a:ext>
            </a:extLst>
          </p:cNvPr>
          <p:cNvSpPr txBox="1"/>
          <p:nvPr/>
        </p:nvSpPr>
        <p:spPr>
          <a:xfrm>
            <a:off x="666109" y="4657732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3C0F74-BAC2-4463-AA3F-8E764E962714}"/>
              </a:ext>
            </a:extLst>
          </p:cNvPr>
          <p:cNvSpPr txBox="1"/>
          <p:nvPr/>
        </p:nvSpPr>
        <p:spPr>
          <a:xfrm>
            <a:off x="8067915" y="2642826"/>
            <a:ext cx="3624322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Orange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0CC4CC7-A38C-5DDF-E0AA-86592AF2D34E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4D4AB4E-75AB-49FC-04C9-617E1E0455DE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7CC80EE-15B4-5A79-3008-251DE95F057E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EE7ED177-4D35-CAF4-3470-585BB24CC1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D6C16C89-A1CC-F61E-142B-F21F4D8191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FF9718F2-921B-687A-1370-B12E1409AA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79" y="2324051"/>
            <a:ext cx="2193660" cy="23336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CC4C0F3-F33E-6727-4EB0-68F4600E83EE}"/>
              </a:ext>
            </a:extLst>
          </p:cNvPr>
          <p:cNvSpPr txBox="1"/>
          <p:nvPr/>
        </p:nvSpPr>
        <p:spPr>
          <a:xfrm>
            <a:off x="2604291" y="4509706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14" name="Picture 13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2CD711DC-6238-A410-6DC5-C05C9D15B9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85" y="2180901"/>
            <a:ext cx="2107792" cy="2334785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F8BA971-2F04-DF4E-675C-F2D12A6DB1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5" name="Picture 4" descr="A picture containing sunburst chart&#10;&#10;Description automatically generated">
            <a:extLst>
              <a:ext uri="{FF2B5EF4-FFF2-40B4-BE49-F238E27FC236}">
                <a16:creationId xmlns:a16="http://schemas.microsoft.com/office/drawing/2014/main" id="{38C45A2F-8FBE-4204-BE0E-B7ADAF4EF8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06" y="5142805"/>
            <a:ext cx="1300240" cy="8947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7C73520-4BF3-59E9-D460-CD44CB03F77B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04D43FF-17AF-2339-062C-27607A548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0498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Southeast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272888-9F9F-43F1-8E25-E3DEE7B388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537"/>
          <a:stretch/>
        </p:blipFill>
        <p:spPr>
          <a:xfrm>
            <a:off x="4802268" y="142606"/>
            <a:ext cx="6152268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D4DE2B-D95B-4396-AF25-C202067658F6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AD9EE6-6704-4C82-8024-FD5D8DBC254A}"/>
              </a:ext>
            </a:extLst>
          </p:cNvPr>
          <p:cNvSpPr txBox="1"/>
          <p:nvPr/>
        </p:nvSpPr>
        <p:spPr>
          <a:xfrm>
            <a:off x="697045" y="4421605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44DCEB-33EC-46C3-8077-88CFBA55A1B3}"/>
              </a:ext>
            </a:extLst>
          </p:cNvPr>
          <p:cNvSpPr txBox="1"/>
          <p:nvPr/>
        </p:nvSpPr>
        <p:spPr>
          <a:xfrm>
            <a:off x="8372713" y="2951972"/>
            <a:ext cx="3527739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ED0BB86-0D6B-D049-FF57-A4039528AF7D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9C69000-8D2E-7CE4-4C36-F20C61C83818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89BE1A1-1CCB-182B-2EB0-A8D27AA4E137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E2B86E1B-E153-3BD1-0C10-821EFF9651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FD7F71C6-5F06-54F8-ACFB-241E99E1F4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CEDF014-5592-C860-682E-422D01EEBE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36" y="2096850"/>
            <a:ext cx="2196893" cy="23247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C302E51-3280-37E1-3A89-D1E1EE659EF5}"/>
              </a:ext>
            </a:extLst>
          </p:cNvPr>
          <p:cNvSpPr txBox="1"/>
          <p:nvPr/>
        </p:nvSpPr>
        <p:spPr>
          <a:xfrm>
            <a:off x="2615511" y="4410547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AF108E72-06FB-C621-0F02-A9F832EFD0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312" y="2048035"/>
            <a:ext cx="2113760" cy="2341396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E1C8D4D-F9FE-B1A3-C964-D4963346E7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Junior League Softball</a:t>
            </a:r>
            <a:endParaRPr lang="en-US" baseline="30000" dirty="0"/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13303935-0BBD-ECF4-0995-6EA5B6BFA9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44" y="5062351"/>
            <a:ext cx="1316875" cy="89471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6B9006-B783-EFC4-F24C-DDC04D566869}"/>
              </a:ext>
            </a:extLst>
          </p:cNvPr>
          <p:cNvSpPr txBox="1"/>
          <p:nvPr/>
        </p:nvSpPr>
        <p:spPr>
          <a:xfrm>
            <a:off x="2642788" y="5985068"/>
            <a:ext cx="13340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TPU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00013A"/>
                </a:solidFill>
                <a:latin typeface="Futura PT Book" panose="020B0502020204020303" pitchFamily="34" charset="0"/>
              </a:rPr>
              <a:t>‘Women’s/Youth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667A6596-C505-CD05-99D8-053294065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881" y="4708352"/>
            <a:ext cx="1307329" cy="125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77022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603</Words>
  <Application>Microsoft Office PowerPoint</Application>
  <PresentationFormat>Widescreen</PresentationFormat>
  <Paragraphs>193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Futura PT Book</vt:lpstr>
      <vt:lpstr>1_Office Theme</vt:lpstr>
      <vt:lpstr>PowerPoint Presentation</vt:lpstr>
      <vt:lpstr>Asia-Pacific</vt:lpstr>
      <vt:lpstr>Washington</vt:lpstr>
      <vt:lpstr>Canada</vt:lpstr>
      <vt:lpstr>Central</vt:lpstr>
      <vt:lpstr>East</vt:lpstr>
      <vt:lpstr>Europe- Africa</vt:lpstr>
      <vt:lpstr>Latin America</vt:lpstr>
      <vt:lpstr>Southeast</vt:lpstr>
      <vt:lpstr>Southwest</vt:lpstr>
      <vt:lpstr>West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Mikayla Arnold</dc:creator>
  <cp:lastModifiedBy>Andrew Cognac</cp:lastModifiedBy>
  <cp:revision>4</cp:revision>
  <dcterms:created xsi:type="dcterms:W3CDTF">2023-03-27T12:58:35Z</dcterms:created>
  <dcterms:modified xsi:type="dcterms:W3CDTF">2023-07-06T13:28:11Z</dcterms:modified>
</cp:coreProperties>
</file>