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86" r:id="rId3"/>
    <p:sldId id="287" r:id="rId4"/>
    <p:sldId id="289" r:id="rId5"/>
    <p:sldId id="288" r:id="rId6"/>
    <p:sldId id="290" r:id="rId7"/>
    <p:sldId id="291" r:id="rId8"/>
    <p:sldId id="292" r:id="rId9"/>
    <p:sldId id="293" r:id="rId10"/>
    <p:sldId id="295" r:id="rId11"/>
    <p:sldId id="296" r:id="rId12"/>
    <p:sldId id="297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F55F-7909-45DE-A222-7B9AE9FB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4855B-242F-4131-AEAD-62B573DA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CDED-790C-4CC4-8BA8-1E84F6D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271E-370B-40F8-AF4D-C56E9449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520B-8C46-485A-BED9-93908D74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6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5FFE-D6B0-43A8-8B8E-0A004887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1F16C-1253-4AEC-891F-59C73C3C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5F0C-21D2-4AEC-9D34-E1AD8685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FB617-6CA4-4400-8C4A-74C89359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84488-6D17-42C8-86BF-485FB5C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5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4A86DA-F065-48A2-8684-2FCD87D60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D4E98-45BD-4C8E-B670-085AC5658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4634C-7856-47E1-8847-76EC383F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168C-9183-4DD1-9CBB-92732DEE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58618-8F47-4E2C-BCB2-F85DE978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30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844BB-B5B5-4D95-957D-C44275AB5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19"/>
          </a:xfrm>
          <a:prstGeom prst="rect">
            <a:avLst/>
          </a:prstGeom>
          <a:solidFill>
            <a:srgbClr val="00013A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AA27E-FE5C-4AC5-B68B-B2EBC54670DE}"/>
              </a:ext>
            </a:extLst>
          </p:cNvPr>
          <p:cNvGrpSpPr/>
          <p:nvPr userDrawn="1"/>
        </p:nvGrpSpPr>
        <p:grpSpPr>
          <a:xfrm>
            <a:off x="542630" y="2847293"/>
            <a:ext cx="6106880" cy="135811"/>
            <a:chOff x="894775" y="6224848"/>
            <a:chExt cx="10069990" cy="223962"/>
          </a:xfrm>
        </p:grpSpPr>
        <p:sp>
          <p:nvSpPr>
            <p:cNvPr id="11" name="object 94">
              <a:extLst>
                <a:ext uri="{FF2B5EF4-FFF2-40B4-BE49-F238E27FC236}">
                  <a16:creationId xmlns:a16="http://schemas.microsoft.com/office/drawing/2014/main" id="{E330ACF0-308B-44D3-A314-3CE07938A7FE}"/>
                </a:ext>
              </a:extLst>
            </p:cNvPr>
            <p:cNvSpPr/>
            <p:nvPr/>
          </p:nvSpPr>
          <p:spPr>
            <a:xfrm>
              <a:off x="10741245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95">
              <a:extLst>
                <a:ext uri="{FF2B5EF4-FFF2-40B4-BE49-F238E27FC236}">
                  <a16:creationId xmlns:a16="http://schemas.microsoft.com/office/drawing/2014/main" id="{D4D6413A-4377-484A-A662-FF5F2766204E}"/>
                </a:ext>
              </a:extLst>
            </p:cNvPr>
            <p:cNvSpPr/>
            <p:nvPr/>
          </p:nvSpPr>
          <p:spPr>
            <a:xfrm>
              <a:off x="10642789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96">
              <a:extLst>
                <a:ext uri="{FF2B5EF4-FFF2-40B4-BE49-F238E27FC236}">
                  <a16:creationId xmlns:a16="http://schemas.microsoft.com/office/drawing/2014/main" id="{15BCBAC3-6969-4231-9EB3-D0066BABB1B1}"/>
                </a:ext>
              </a:extLst>
            </p:cNvPr>
            <p:cNvSpPr/>
            <p:nvPr/>
          </p:nvSpPr>
          <p:spPr>
            <a:xfrm>
              <a:off x="10544332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97">
              <a:extLst>
                <a:ext uri="{FF2B5EF4-FFF2-40B4-BE49-F238E27FC236}">
                  <a16:creationId xmlns:a16="http://schemas.microsoft.com/office/drawing/2014/main" id="{58B51E62-E199-4463-9D5E-5025F0079361}"/>
                </a:ext>
              </a:extLst>
            </p:cNvPr>
            <p:cNvSpPr/>
            <p:nvPr/>
          </p:nvSpPr>
          <p:spPr>
            <a:xfrm>
              <a:off x="1044587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98">
              <a:extLst>
                <a:ext uri="{FF2B5EF4-FFF2-40B4-BE49-F238E27FC236}">
                  <a16:creationId xmlns:a16="http://schemas.microsoft.com/office/drawing/2014/main" id="{338155D3-FBF3-4D97-9875-5828F510620C}"/>
                </a:ext>
              </a:extLst>
            </p:cNvPr>
            <p:cNvSpPr/>
            <p:nvPr/>
          </p:nvSpPr>
          <p:spPr>
            <a:xfrm>
              <a:off x="1034742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99">
              <a:extLst>
                <a:ext uri="{FF2B5EF4-FFF2-40B4-BE49-F238E27FC236}">
                  <a16:creationId xmlns:a16="http://schemas.microsoft.com/office/drawing/2014/main" id="{72E13458-2A28-4C8E-8FCC-B2D0E525A3F3}"/>
                </a:ext>
              </a:extLst>
            </p:cNvPr>
            <p:cNvSpPr/>
            <p:nvPr/>
          </p:nvSpPr>
          <p:spPr>
            <a:xfrm>
              <a:off x="10248964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00">
              <a:extLst>
                <a:ext uri="{FF2B5EF4-FFF2-40B4-BE49-F238E27FC236}">
                  <a16:creationId xmlns:a16="http://schemas.microsoft.com/office/drawing/2014/main" id="{C8673465-A2E9-45B3-811B-929F1DE653E5}"/>
                </a:ext>
              </a:extLst>
            </p:cNvPr>
            <p:cNvSpPr/>
            <p:nvPr/>
          </p:nvSpPr>
          <p:spPr>
            <a:xfrm>
              <a:off x="1015050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01">
              <a:extLst>
                <a:ext uri="{FF2B5EF4-FFF2-40B4-BE49-F238E27FC236}">
                  <a16:creationId xmlns:a16="http://schemas.microsoft.com/office/drawing/2014/main" id="{95307972-0E3F-45EE-BCA8-64269DEA060A}"/>
                </a:ext>
              </a:extLst>
            </p:cNvPr>
            <p:cNvSpPr/>
            <p:nvPr/>
          </p:nvSpPr>
          <p:spPr>
            <a:xfrm>
              <a:off x="1005205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B646E29-310A-40B1-A7D0-74DC14906399}"/>
                </a:ext>
              </a:extLst>
            </p:cNvPr>
            <p:cNvSpPr/>
            <p:nvPr/>
          </p:nvSpPr>
          <p:spPr>
            <a:xfrm>
              <a:off x="99527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01C1ECED-85D2-47BD-8539-8839298DE88B}"/>
                </a:ext>
              </a:extLst>
            </p:cNvPr>
            <p:cNvSpPr/>
            <p:nvPr/>
          </p:nvSpPr>
          <p:spPr>
            <a:xfrm>
              <a:off x="98542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6BA10072-45E9-42C3-B2FB-201569631A00}"/>
                </a:ext>
              </a:extLst>
            </p:cNvPr>
            <p:cNvSpPr/>
            <p:nvPr/>
          </p:nvSpPr>
          <p:spPr>
            <a:xfrm>
              <a:off x="97558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980523B7-7BCA-42D6-8B51-56C8497077DE}"/>
                </a:ext>
              </a:extLst>
            </p:cNvPr>
            <p:cNvSpPr/>
            <p:nvPr/>
          </p:nvSpPr>
          <p:spPr>
            <a:xfrm>
              <a:off x="96573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20E7B86D-2D51-412E-A569-4397D5A7EF35}"/>
                </a:ext>
              </a:extLst>
            </p:cNvPr>
            <p:cNvSpPr/>
            <p:nvPr/>
          </p:nvSpPr>
          <p:spPr>
            <a:xfrm>
              <a:off x="955892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D162585C-B248-48AB-A04D-66514463D3D6}"/>
                </a:ext>
              </a:extLst>
            </p:cNvPr>
            <p:cNvSpPr/>
            <p:nvPr/>
          </p:nvSpPr>
          <p:spPr>
            <a:xfrm>
              <a:off x="94604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58BC214-86EA-4EAD-BD12-DE279C1FBD14}"/>
                </a:ext>
              </a:extLst>
            </p:cNvPr>
            <p:cNvSpPr/>
            <p:nvPr/>
          </p:nvSpPr>
          <p:spPr>
            <a:xfrm>
              <a:off x="936201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06E39AB0-2472-40F1-B1FF-C8C2B5242393}"/>
                </a:ext>
              </a:extLst>
            </p:cNvPr>
            <p:cNvSpPr/>
            <p:nvPr/>
          </p:nvSpPr>
          <p:spPr>
            <a:xfrm>
              <a:off x="926355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073E3374-1F1E-47D5-A3E5-23169982C5B0}"/>
                </a:ext>
              </a:extLst>
            </p:cNvPr>
            <p:cNvSpPr/>
            <p:nvPr/>
          </p:nvSpPr>
          <p:spPr>
            <a:xfrm>
              <a:off x="91651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FA0AB46-BAFC-42F9-B7FE-1ACF529BF1AD}"/>
                </a:ext>
              </a:extLst>
            </p:cNvPr>
            <p:cNvSpPr/>
            <p:nvPr/>
          </p:nvSpPr>
          <p:spPr>
            <a:xfrm>
              <a:off x="906664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8A9B3AC0-1B69-420F-9AE4-CBEC0E19AD0E}"/>
                </a:ext>
              </a:extLst>
            </p:cNvPr>
            <p:cNvSpPr/>
            <p:nvPr/>
          </p:nvSpPr>
          <p:spPr>
            <a:xfrm>
              <a:off x="89681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E5B11406-9523-4B7C-A952-FEC919B704F0}"/>
                </a:ext>
              </a:extLst>
            </p:cNvPr>
            <p:cNvSpPr/>
            <p:nvPr/>
          </p:nvSpPr>
          <p:spPr>
            <a:xfrm>
              <a:off x="88697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4026736E-223D-4892-8414-62D4C297F2ED}"/>
                </a:ext>
              </a:extLst>
            </p:cNvPr>
            <p:cNvSpPr/>
            <p:nvPr/>
          </p:nvSpPr>
          <p:spPr>
            <a:xfrm>
              <a:off x="87712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227E102-BDD6-4591-887E-E8DE6CAF5C40}"/>
                </a:ext>
              </a:extLst>
            </p:cNvPr>
            <p:cNvSpPr/>
            <p:nvPr/>
          </p:nvSpPr>
          <p:spPr>
            <a:xfrm>
              <a:off x="86728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48B8FEC5-3370-4C0F-8E5D-52EBD7E5CD3D}"/>
                </a:ext>
              </a:extLst>
            </p:cNvPr>
            <p:cNvSpPr/>
            <p:nvPr/>
          </p:nvSpPr>
          <p:spPr>
            <a:xfrm>
              <a:off x="857436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77D31CF3-0043-497E-AE75-C5B87423792D}"/>
                </a:ext>
              </a:extLst>
            </p:cNvPr>
            <p:cNvSpPr/>
            <p:nvPr/>
          </p:nvSpPr>
          <p:spPr>
            <a:xfrm>
              <a:off x="84759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D9A0E0B8-F821-4396-8DA6-14BF50057F0D}"/>
                </a:ext>
              </a:extLst>
            </p:cNvPr>
            <p:cNvSpPr/>
            <p:nvPr/>
          </p:nvSpPr>
          <p:spPr>
            <a:xfrm>
              <a:off x="83774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82962B1D-B125-489F-BFE3-D26BD05BB4B2}"/>
                </a:ext>
              </a:extLst>
            </p:cNvPr>
            <p:cNvSpPr/>
            <p:nvPr/>
          </p:nvSpPr>
          <p:spPr>
            <a:xfrm>
              <a:off x="82789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E614FA68-6BA4-4EB0-9503-175316CA80B5}"/>
                </a:ext>
              </a:extLst>
            </p:cNvPr>
            <p:cNvSpPr/>
            <p:nvPr/>
          </p:nvSpPr>
          <p:spPr>
            <a:xfrm>
              <a:off x="81805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9BCFD686-6A80-4977-97C0-6A6EFFFB0DBD}"/>
                </a:ext>
              </a:extLst>
            </p:cNvPr>
            <p:cNvSpPr/>
            <p:nvPr/>
          </p:nvSpPr>
          <p:spPr>
            <a:xfrm>
              <a:off x="80820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3BC1B2C7-AF93-4333-BC35-53112617CFA2}"/>
                </a:ext>
              </a:extLst>
            </p:cNvPr>
            <p:cNvSpPr/>
            <p:nvPr/>
          </p:nvSpPr>
          <p:spPr>
            <a:xfrm>
              <a:off x="79836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4B493C63-2226-4A88-BE0D-36A5D57D84FF}"/>
                </a:ext>
              </a:extLst>
            </p:cNvPr>
            <p:cNvSpPr/>
            <p:nvPr/>
          </p:nvSpPr>
          <p:spPr>
            <a:xfrm>
              <a:off x="78851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8E9B0B25-C49B-4A68-B4FA-9F8AAC7EEE29}"/>
                </a:ext>
              </a:extLst>
            </p:cNvPr>
            <p:cNvSpPr/>
            <p:nvPr/>
          </p:nvSpPr>
          <p:spPr>
            <a:xfrm>
              <a:off x="77867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C402C7F-FC87-43A0-AC36-5C4AF98E8F39}"/>
                </a:ext>
              </a:extLst>
            </p:cNvPr>
            <p:cNvSpPr/>
            <p:nvPr/>
          </p:nvSpPr>
          <p:spPr>
            <a:xfrm>
              <a:off x="768825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43AA8DB5-8BC0-496B-AD33-A7664918A6DA}"/>
                </a:ext>
              </a:extLst>
            </p:cNvPr>
            <p:cNvSpPr/>
            <p:nvPr/>
          </p:nvSpPr>
          <p:spPr>
            <a:xfrm>
              <a:off x="75898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B839CB63-500A-4F0E-93A8-E52A2F6B5269}"/>
                </a:ext>
              </a:extLst>
            </p:cNvPr>
            <p:cNvSpPr/>
            <p:nvPr/>
          </p:nvSpPr>
          <p:spPr>
            <a:xfrm>
              <a:off x="749134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21EBB354-1585-46B0-B121-129F85A98B9B}"/>
                </a:ext>
              </a:extLst>
            </p:cNvPr>
            <p:cNvSpPr/>
            <p:nvPr/>
          </p:nvSpPr>
          <p:spPr>
            <a:xfrm>
              <a:off x="739289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289FAD4C-8651-4701-B9D0-C48504FFC168}"/>
                </a:ext>
              </a:extLst>
            </p:cNvPr>
            <p:cNvSpPr/>
            <p:nvPr/>
          </p:nvSpPr>
          <p:spPr>
            <a:xfrm>
              <a:off x="72944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695A11CA-9CC6-4714-A837-EA1D98C20661}"/>
                </a:ext>
              </a:extLst>
            </p:cNvPr>
            <p:cNvSpPr/>
            <p:nvPr/>
          </p:nvSpPr>
          <p:spPr>
            <a:xfrm>
              <a:off x="71959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080959FC-692F-48FA-84A3-E1B5046B6E53}"/>
                </a:ext>
              </a:extLst>
            </p:cNvPr>
            <p:cNvSpPr/>
            <p:nvPr/>
          </p:nvSpPr>
          <p:spPr>
            <a:xfrm>
              <a:off x="70975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AB594E5B-A8BD-4A08-A2EE-92B51BAA87FF}"/>
                </a:ext>
              </a:extLst>
            </p:cNvPr>
            <p:cNvSpPr/>
            <p:nvPr/>
          </p:nvSpPr>
          <p:spPr>
            <a:xfrm>
              <a:off x="69990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DDD72648-1221-4A30-A046-3C169ED702EE}"/>
                </a:ext>
              </a:extLst>
            </p:cNvPr>
            <p:cNvSpPr/>
            <p:nvPr/>
          </p:nvSpPr>
          <p:spPr>
            <a:xfrm>
              <a:off x="69006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7A5623E0-53CF-455E-A781-7ABFA7EA1970}"/>
                </a:ext>
              </a:extLst>
            </p:cNvPr>
            <p:cNvSpPr/>
            <p:nvPr/>
          </p:nvSpPr>
          <p:spPr>
            <a:xfrm>
              <a:off x="68021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FE3C2746-A9BB-47F6-822C-8A0CA628BF20}"/>
                </a:ext>
              </a:extLst>
            </p:cNvPr>
            <p:cNvSpPr/>
            <p:nvPr/>
          </p:nvSpPr>
          <p:spPr>
            <a:xfrm>
              <a:off x="67036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4DF738AA-A9E3-4ECB-97AE-619868C79A7E}"/>
                </a:ext>
              </a:extLst>
            </p:cNvPr>
            <p:cNvSpPr/>
            <p:nvPr/>
          </p:nvSpPr>
          <p:spPr>
            <a:xfrm>
              <a:off x="66052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90A39141-6CBA-43A5-976E-372AF1B809FD}"/>
                </a:ext>
              </a:extLst>
            </p:cNvPr>
            <p:cNvSpPr/>
            <p:nvPr/>
          </p:nvSpPr>
          <p:spPr>
            <a:xfrm>
              <a:off x="65067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332105E0-9AC2-48A7-BE8B-61B69831C536}"/>
                </a:ext>
              </a:extLst>
            </p:cNvPr>
            <p:cNvSpPr/>
            <p:nvPr/>
          </p:nvSpPr>
          <p:spPr>
            <a:xfrm>
              <a:off x="64083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6F8E3B27-80A0-428C-AE18-50CFFEE2FC06}"/>
                </a:ext>
              </a:extLst>
            </p:cNvPr>
            <p:cNvSpPr/>
            <p:nvPr/>
          </p:nvSpPr>
          <p:spPr>
            <a:xfrm>
              <a:off x="63098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8D36D1BB-C6A0-4131-9F90-2251711F85C7}"/>
                </a:ext>
              </a:extLst>
            </p:cNvPr>
            <p:cNvSpPr/>
            <p:nvPr/>
          </p:nvSpPr>
          <p:spPr>
            <a:xfrm>
              <a:off x="62114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0C7041A0-B80E-4A52-A2C0-432F61AB4783}"/>
                </a:ext>
              </a:extLst>
            </p:cNvPr>
            <p:cNvSpPr/>
            <p:nvPr/>
          </p:nvSpPr>
          <p:spPr>
            <a:xfrm>
              <a:off x="61129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DFE0B9A1-05A7-499C-9A0A-A117DA56D78D}"/>
                </a:ext>
              </a:extLst>
            </p:cNvPr>
            <p:cNvSpPr/>
            <p:nvPr/>
          </p:nvSpPr>
          <p:spPr>
            <a:xfrm>
              <a:off x="601450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55FD90CB-1F69-44F9-89D4-3CA142AA57EC}"/>
                </a:ext>
              </a:extLst>
            </p:cNvPr>
            <p:cNvSpPr/>
            <p:nvPr/>
          </p:nvSpPr>
          <p:spPr>
            <a:xfrm>
              <a:off x="59160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9EEAFA54-8C18-4D2D-BDCF-3195E28CCFB1}"/>
                </a:ext>
              </a:extLst>
            </p:cNvPr>
            <p:cNvSpPr/>
            <p:nvPr/>
          </p:nvSpPr>
          <p:spPr>
            <a:xfrm>
              <a:off x="58175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B3CF1EE7-4446-4B9B-BB45-4AA8FFBB2608}"/>
                </a:ext>
              </a:extLst>
            </p:cNvPr>
            <p:cNvSpPr/>
            <p:nvPr/>
          </p:nvSpPr>
          <p:spPr>
            <a:xfrm>
              <a:off x="57191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D2E131-2475-4119-AF6D-7082FCB093EA}"/>
                </a:ext>
              </a:extLst>
            </p:cNvPr>
            <p:cNvSpPr/>
            <p:nvPr/>
          </p:nvSpPr>
          <p:spPr>
            <a:xfrm>
              <a:off x="56206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C232C5EE-46A3-4527-B4F5-F4AD2B6A938C}"/>
                </a:ext>
              </a:extLst>
            </p:cNvPr>
            <p:cNvSpPr/>
            <p:nvPr/>
          </p:nvSpPr>
          <p:spPr>
            <a:xfrm>
              <a:off x="55222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A9B503FA-3B6B-4F50-8E5A-2D3EE47467D4}"/>
                </a:ext>
              </a:extLst>
            </p:cNvPr>
            <p:cNvSpPr/>
            <p:nvPr/>
          </p:nvSpPr>
          <p:spPr>
            <a:xfrm>
              <a:off x="54237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431E4C2B-F9ED-4FFD-BC11-BBE03C6A01E5}"/>
                </a:ext>
              </a:extLst>
            </p:cNvPr>
            <p:cNvSpPr/>
            <p:nvPr/>
          </p:nvSpPr>
          <p:spPr>
            <a:xfrm>
              <a:off x="53253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243BD9E9-75F9-41B2-92F4-595503588A0F}"/>
                </a:ext>
              </a:extLst>
            </p:cNvPr>
            <p:cNvSpPr/>
            <p:nvPr/>
          </p:nvSpPr>
          <p:spPr>
            <a:xfrm>
              <a:off x="52268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61B6AFCA-042B-45E5-B193-704F584CD353}"/>
                </a:ext>
              </a:extLst>
            </p:cNvPr>
            <p:cNvSpPr/>
            <p:nvPr/>
          </p:nvSpPr>
          <p:spPr>
            <a:xfrm>
              <a:off x="51283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0CA38978-E343-4DB4-9482-C70EFC12A15D}"/>
                </a:ext>
              </a:extLst>
            </p:cNvPr>
            <p:cNvSpPr/>
            <p:nvPr/>
          </p:nvSpPr>
          <p:spPr>
            <a:xfrm>
              <a:off x="50299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0A97B5-AF5C-4320-B65B-766932C3F0BC}"/>
                </a:ext>
              </a:extLst>
            </p:cNvPr>
            <p:cNvSpPr/>
            <p:nvPr/>
          </p:nvSpPr>
          <p:spPr>
            <a:xfrm>
              <a:off x="493148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A7CACA63-52E6-4E8D-A274-451DC5F5ABD9}"/>
                </a:ext>
              </a:extLst>
            </p:cNvPr>
            <p:cNvSpPr/>
            <p:nvPr/>
          </p:nvSpPr>
          <p:spPr>
            <a:xfrm>
              <a:off x="48330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F0D1BCE5-2768-4414-BEEC-9DE2CBE28BCD}"/>
                </a:ext>
              </a:extLst>
            </p:cNvPr>
            <p:cNvSpPr/>
            <p:nvPr/>
          </p:nvSpPr>
          <p:spPr>
            <a:xfrm>
              <a:off x="47345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898DA0CD-0628-41AB-9BBA-BA9173BBF36C}"/>
                </a:ext>
              </a:extLst>
            </p:cNvPr>
            <p:cNvSpPr/>
            <p:nvPr/>
          </p:nvSpPr>
          <p:spPr>
            <a:xfrm>
              <a:off x="46361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FD7AA08B-AB8E-496F-898A-0AC3DB92C56D}"/>
                </a:ext>
              </a:extLst>
            </p:cNvPr>
            <p:cNvSpPr/>
            <p:nvPr/>
          </p:nvSpPr>
          <p:spPr>
            <a:xfrm>
              <a:off x="45376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FE8815A4-9688-4C4A-A6F1-0E23DC9B81F2}"/>
                </a:ext>
              </a:extLst>
            </p:cNvPr>
            <p:cNvSpPr/>
            <p:nvPr/>
          </p:nvSpPr>
          <p:spPr>
            <a:xfrm>
              <a:off x="443920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E29D611A-F144-4888-B589-037516E47EFD}"/>
                </a:ext>
              </a:extLst>
            </p:cNvPr>
            <p:cNvSpPr/>
            <p:nvPr/>
          </p:nvSpPr>
          <p:spPr>
            <a:xfrm>
              <a:off x="43407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F17B4D34-E3EC-4958-80EB-DFAB93B1BD22}"/>
                </a:ext>
              </a:extLst>
            </p:cNvPr>
            <p:cNvSpPr/>
            <p:nvPr/>
          </p:nvSpPr>
          <p:spPr>
            <a:xfrm>
              <a:off x="42422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2C48519F-1958-4186-B20D-DCFE3D78A4F4}"/>
                </a:ext>
              </a:extLst>
            </p:cNvPr>
            <p:cNvSpPr/>
            <p:nvPr/>
          </p:nvSpPr>
          <p:spPr>
            <a:xfrm>
              <a:off x="414383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17112D6-0F44-4D72-8900-B66A8DA6FBF5}"/>
                </a:ext>
              </a:extLst>
            </p:cNvPr>
            <p:cNvSpPr/>
            <p:nvPr/>
          </p:nvSpPr>
          <p:spPr>
            <a:xfrm>
              <a:off x="40453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8CF13E8A-1789-4F58-A34D-C1310C2768B4}"/>
                </a:ext>
              </a:extLst>
            </p:cNvPr>
            <p:cNvSpPr/>
            <p:nvPr/>
          </p:nvSpPr>
          <p:spPr>
            <a:xfrm>
              <a:off x="39469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248AB488-E655-4891-A858-598A1B171F02}"/>
                </a:ext>
              </a:extLst>
            </p:cNvPr>
            <p:cNvSpPr/>
            <p:nvPr/>
          </p:nvSpPr>
          <p:spPr>
            <a:xfrm>
              <a:off x="38484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EF39BF7D-2693-4040-B567-50D161A2D65F}"/>
                </a:ext>
              </a:extLst>
            </p:cNvPr>
            <p:cNvSpPr/>
            <p:nvPr/>
          </p:nvSpPr>
          <p:spPr>
            <a:xfrm>
              <a:off x="37500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076EBA6-02FB-4F67-BBCC-0EE85A7A73BF}"/>
                </a:ext>
              </a:extLst>
            </p:cNvPr>
            <p:cNvSpPr/>
            <p:nvPr/>
          </p:nvSpPr>
          <p:spPr>
            <a:xfrm>
              <a:off x="36515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9B14488C-4194-4222-A3EC-A22BA7C87000}"/>
                </a:ext>
              </a:extLst>
            </p:cNvPr>
            <p:cNvSpPr/>
            <p:nvPr/>
          </p:nvSpPr>
          <p:spPr>
            <a:xfrm>
              <a:off x="35530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656ABA56-6891-4C38-B9FD-898B6971964E}"/>
                </a:ext>
              </a:extLst>
            </p:cNvPr>
            <p:cNvSpPr/>
            <p:nvPr/>
          </p:nvSpPr>
          <p:spPr>
            <a:xfrm>
              <a:off x="34546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5C27C705-D602-4A3C-8755-0958543DF94A}"/>
                </a:ext>
              </a:extLst>
            </p:cNvPr>
            <p:cNvSpPr/>
            <p:nvPr/>
          </p:nvSpPr>
          <p:spPr>
            <a:xfrm>
              <a:off x="33561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347CB38C-2233-463F-82E2-361F55122555}"/>
                </a:ext>
              </a:extLst>
            </p:cNvPr>
            <p:cNvSpPr/>
            <p:nvPr/>
          </p:nvSpPr>
          <p:spPr>
            <a:xfrm>
              <a:off x="32577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2B87DD4-C80D-4F6D-9F4C-D0FB104E88DA}"/>
                </a:ext>
              </a:extLst>
            </p:cNvPr>
            <p:cNvSpPr/>
            <p:nvPr/>
          </p:nvSpPr>
          <p:spPr>
            <a:xfrm>
              <a:off x="31592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A7E5FA5-1654-40C8-BEF2-5065D7E9498F}"/>
                </a:ext>
              </a:extLst>
            </p:cNvPr>
            <p:cNvSpPr/>
            <p:nvPr/>
          </p:nvSpPr>
          <p:spPr>
            <a:xfrm>
              <a:off x="30608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502135A3-972B-445B-A40E-1D3177E6F5CC}"/>
                </a:ext>
              </a:extLst>
            </p:cNvPr>
            <p:cNvSpPr/>
            <p:nvPr/>
          </p:nvSpPr>
          <p:spPr>
            <a:xfrm>
              <a:off x="29623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5659E782-9738-4542-B165-4673339AEC8B}"/>
                </a:ext>
              </a:extLst>
            </p:cNvPr>
            <p:cNvSpPr/>
            <p:nvPr/>
          </p:nvSpPr>
          <p:spPr>
            <a:xfrm>
              <a:off x="28639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D277DE0C-1FA3-454E-82E6-DF48002890EE}"/>
                </a:ext>
              </a:extLst>
            </p:cNvPr>
            <p:cNvSpPr/>
            <p:nvPr/>
          </p:nvSpPr>
          <p:spPr>
            <a:xfrm>
              <a:off x="276544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1DEAF142-4520-4D24-9C38-E330B3135292}"/>
                </a:ext>
              </a:extLst>
            </p:cNvPr>
            <p:cNvSpPr/>
            <p:nvPr/>
          </p:nvSpPr>
          <p:spPr>
            <a:xfrm>
              <a:off x="26669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EA92FA24-43C4-4740-BF70-12E24D16E4E6}"/>
                </a:ext>
              </a:extLst>
            </p:cNvPr>
            <p:cNvSpPr/>
            <p:nvPr/>
          </p:nvSpPr>
          <p:spPr>
            <a:xfrm>
              <a:off x="25685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BBA458AB-CFB1-4010-BD18-3555D960A9B0}"/>
                </a:ext>
              </a:extLst>
            </p:cNvPr>
            <p:cNvSpPr/>
            <p:nvPr/>
          </p:nvSpPr>
          <p:spPr>
            <a:xfrm>
              <a:off x="24700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0B54F090-656A-414A-A9D3-4B8326E02264}"/>
                </a:ext>
              </a:extLst>
            </p:cNvPr>
            <p:cNvSpPr/>
            <p:nvPr/>
          </p:nvSpPr>
          <p:spPr>
            <a:xfrm>
              <a:off x="23716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76CBBD9-0059-436A-B989-23A279FD2291}"/>
                </a:ext>
              </a:extLst>
            </p:cNvPr>
            <p:cNvSpPr/>
            <p:nvPr/>
          </p:nvSpPr>
          <p:spPr>
            <a:xfrm>
              <a:off x="22731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5EDD6CAF-6433-4B2D-9301-0B0D19A38777}"/>
                </a:ext>
              </a:extLst>
            </p:cNvPr>
            <p:cNvSpPr/>
            <p:nvPr/>
          </p:nvSpPr>
          <p:spPr>
            <a:xfrm>
              <a:off x="21747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032F6CCF-620C-4071-AA4D-EE15C9DAC942}"/>
                </a:ext>
              </a:extLst>
            </p:cNvPr>
            <p:cNvSpPr/>
            <p:nvPr/>
          </p:nvSpPr>
          <p:spPr>
            <a:xfrm>
              <a:off x="20762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5CC89570-742A-4121-84EC-B32C5007C74D}"/>
                </a:ext>
              </a:extLst>
            </p:cNvPr>
            <p:cNvSpPr/>
            <p:nvPr/>
          </p:nvSpPr>
          <p:spPr>
            <a:xfrm>
              <a:off x="19777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F30B1DA0-D666-4E24-A8A4-880C82D24F18}"/>
                </a:ext>
              </a:extLst>
            </p:cNvPr>
            <p:cNvSpPr/>
            <p:nvPr/>
          </p:nvSpPr>
          <p:spPr>
            <a:xfrm>
              <a:off x="187933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A1BD96FE-C28C-4D36-B1C2-B458CD694C70}"/>
                </a:ext>
              </a:extLst>
            </p:cNvPr>
            <p:cNvSpPr/>
            <p:nvPr/>
          </p:nvSpPr>
          <p:spPr>
            <a:xfrm>
              <a:off x="17808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9EF34456-DBC3-4E63-A921-CA176E70A9B9}"/>
                </a:ext>
              </a:extLst>
            </p:cNvPr>
            <p:cNvSpPr/>
            <p:nvPr/>
          </p:nvSpPr>
          <p:spPr>
            <a:xfrm>
              <a:off x="16824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0008EF65-4B1A-48A3-82F3-D6CE6A05602E}"/>
                </a:ext>
              </a:extLst>
            </p:cNvPr>
            <p:cNvSpPr/>
            <p:nvPr/>
          </p:nvSpPr>
          <p:spPr>
            <a:xfrm>
              <a:off x="15839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5" name="object 95">
              <a:extLst>
                <a:ext uri="{FF2B5EF4-FFF2-40B4-BE49-F238E27FC236}">
                  <a16:creationId xmlns:a16="http://schemas.microsoft.com/office/drawing/2014/main" id="{46D20E65-7C70-400D-A3AF-27467FDD9923}"/>
                </a:ext>
              </a:extLst>
            </p:cNvPr>
            <p:cNvSpPr/>
            <p:nvPr/>
          </p:nvSpPr>
          <p:spPr>
            <a:xfrm>
              <a:off x="14855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16927C67-C8E2-417B-AAC2-1C3A9053A332}"/>
                </a:ext>
              </a:extLst>
            </p:cNvPr>
            <p:cNvSpPr/>
            <p:nvPr/>
          </p:nvSpPr>
          <p:spPr>
            <a:xfrm>
              <a:off x="13870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1A60E9A1-6D59-423A-B71F-9EECDBEC3E78}"/>
                </a:ext>
              </a:extLst>
            </p:cNvPr>
            <p:cNvSpPr/>
            <p:nvPr/>
          </p:nvSpPr>
          <p:spPr>
            <a:xfrm>
              <a:off x="12886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D4170FC5-F82F-4B96-B274-D24C5F162150}"/>
                </a:ext>
              </a:extLst>
            </p:cNvPr>
            <p:cNvSpPr/>
            <p:nvPr/>
          </p:nvSpPr>
          <p:spPr>
            <a:xfrm>
              <a:off x="11901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9" name="object 99">
              <a:extLst>
                <a:ext uri="{FF2B5EF4-FFF2-40B4-BE49-F238E27FC236}">
                  <a16:creationId xmlns:a16="http://schemas.microsoft.com/office/drawing/2014/main" id="{5736A95B-FF0C-402B-B8B4-0FFC0C654486}"/>
                </a:ext>
              </a:extLst>
            </p:cNvPr>
            <p:cNvSpPr/>
            <p:nvPr/>
          </p:nvSpPr>
          <p:spPr>
            <a:xfrm>
              <a:off x="10916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0" name="object 100">
              <a:extLst>
                <a:ext uri="{FF2B5EF4-FFF2-40B4-BE49-F238E27FC236}">
                  <a16:creationId xmlns:a16="http://schemas.microsoft.com/office/drawing/2014/main" id="{AC7BF4EF-7BE3-4D87-BD19-03B0F551BB9B}"/>
                </a:ext>
              </a:extLst>
            </p:cNvPr>
            <p:cNvSpPr/>
            <p:nvPr/>
          </p:nvSpPr>
          <p:spPr>
            <a:xfrm>
              <a:off x="99323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1" name="object 101">
              <a:extLst>
                <a:ext uri="{FF2B5EF4-FFF2-40B4-BE49-F238E27FC236}">
                  <a16:creationId xmlns:a16="http://schemas.microsoft.com/office/drawing/2014/main" id="{B35671B3-16E7-4D93-8966-E5595BF09478}"/>
                </a:ext>
              </a:extLst>
            </p:cNvPr>
            <p:cNvSpPr/>
            <p:nvPr/>
          </p:nvSpPr>
          <p:spPr>
            <a:xfrm>
              <a:off x="89477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0B183131-2277-4CC6-A5EB-0CE0DAC3D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048" y="2021133"/>
            <a:ext cx="5987212" cy="746544"/>
          </a:xfrm>
        </p:spPr>
        <p:txBody>
          <a:bodyPr/>
          <a:lstStyle>
            <a:lvl1pPr>
              <a:defRPr sz="4851" b="1">
                <a:solidFill>
                  <a:srgbClr val="CD1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BA354AD-CEC9-4FC8-A1D8-7CE4887A7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048" y="1275310"/>
            <a:ext cx="5987212" cy="559908"/>
          </a:xfrm>
        </p:spPr>
        <p:txBody>
          <a:bodyPr/>
          <a:lstStyle>
            <a:lvl1pPr>
              <a:defRPr sz="363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86BC6505-6299-4A92-B7B2-457748D5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39" y="5693180"/>
            <a:ext cx="2583484" cy="135543"/>
          </a:xfrm>
        </p:spPr>
        <p:txBody>
          <a:bodyPr/>
          <a:lstStyle>
            <a:lvl1pPr algn="ctr"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126B8-9CDF-2649-A7DC-B476D124C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6" y="5457445"/>
            <a:ext cx="684935" cy="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0FF5-EBE3-4A17-B7D1-C9A88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290697"/>
            <a:ext cx="10515600" cy="640715"/>
          </a:xfrm>
        </p:spPr>
        <p:txBody>
          <a:bodyPr>
            <a:noAutofit/>
          </a:bodyPr>
          <a:lstStyle>
            <a:lvl1pPr>
              <a:defRPr sz="3600">
                <a:solidFill>
                  <a:srgbClr val="00013A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C3C87-EF4A-48B7-904A-705778D1E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D163F"/>
                </a:solidFill>
                <a:latin typeface="Futura PT Book" panose="020B05020202040203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73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D0168-C5FE-407C-989A-E47244E6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F6B60-F379-462B-8F48-32437F28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1C6C5-2748-4A1C-88F1-FDFE5FC1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0DC4D-647D-4AD0-B2C8-E36EDF5D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1227F-9B24-456E-B7C4-EE8BC1FC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3E7DF-7C5A-4874-A57A-9E0FAC93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D0B3B-D920-4AF8-82D2-89E5171D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A7D7-962F-4A03-B7D8-7ACACC3D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5C1AE-5730-4144-9B08-5F88FE72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FB767-A889-451C-B166-9A48BB86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8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5D5A-9B3E-4B71-A9C3-045B30EB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E2DA-3B45-4678-92F7-6B5BA2B8A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4CA04-F56B-4C36-B20A-4189CFA0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D55F6-D769-4606-BC34-E467C2FA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EAC5C-9D3D-43B7-8CE2-98F67422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9EA9-C73D-4716-9D05-C82104F1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2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9EBD-CEF3-4A62-AFE9-0CDB59A5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33FB-1F2E-45F8-B8EA-E18E7F7CF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824B3-B3F7-4710-A311-C13C8632C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A7666-CBBD-4EEA-A87D-3454CE2BD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A217A-216B-4932-9331-81BCBED6A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EEDCF-0848-4E30-8E18-1964BB11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6AF7F-67BE-4BC5-95B0-C5401BCC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9B5DA-F246-4E01-A7BB-DF23247EF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31B9-5B13-4379-A45F-EF831597C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301859-7AE7-465A-9C23-42ED74D2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5C611-C4D9-4513-8A7F-6879DC64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D3485-AD3D-41F4-B166-5BD6D2FE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F1429-1762-474D-8911-0EF61CE3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780D8-F937-4B21-83FE-712C596B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F5EE-FEC5-4D40-A8D5-0A0567CD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275C-04BD-4D08-9350-872EAC87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CBC2C-E9EF-4762-9AB3-8423683A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7A050-A086-48AC-B5D6-AB0E5899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3647-D3A3-4767-A571-E703A378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AC286-3C4A-4044-BCE9-F4A07588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E7323-5856-4564-8129-3EA6AB3F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9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7F2C-BB08-4198-BA26-9B47EC4E0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74756-154A-4FAC-8C3E-11B0FDD77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E115A-769E-4293-98A7-ED089F308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F3879-B765-45C8-AD5B-3CA6C37A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7DEBC-0098-4B57-9541-1079A58F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EE124-A5FB-41D6-AA14-F2A8BE13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9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6B87F-F5C4-4808-A6D0-03E354B0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9B16F-7CEB-43EE-9CE1-99896B824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5DE85-3B64-42F3-86DD-58C0EB5C61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B0046-BF5A-455B-A994-33BC3857D102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88D4F-99C1-46C4-B8B9-40E0953E3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8C24-AA8B-4DDC-822A-2AC92F8FD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610C-6510-4AED-9D0F-BA8FF192D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20DB-CFFA-40F0-B246-E313DE1E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429" y="2021134"/>
            <a:ext cx="10535658" cy="149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Futura PT Book" panose="020B0502020204020303" pitchFamily="34" charset="0"/>
              </a:rPr>
              <a:t>Uniform &amp; Equipment Color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E3CD-1B64-4739-A0F8-976B15458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29" y="1275310"/>
            <a:ext cx="8574336" cy="55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2023 Junior League Baseball World Series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5E88-8D19-496C-888F-CCED5A3030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Puerto Rico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5F4D49-6AD5-4B4C-973E-1030742006E8}"/>
              </a:ext>
            </a:extLst>
          </p:cNvPr>
          <p:cNvSpPr/>
          <p:nvPr/>
        </p:nvSpPr>
        <p:spPr>
          <a:xfrm>
            <a:off x="67082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780CE2-6D03-02A0-0052-5DAB804C3A9B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8C909B-1AE7-4B1D-4CFA-5DBF0F14849F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FA797E-DBBE-3AA2-6903-60DD73D22B54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F15B36D1-D217-0F5A-A66D-7C5CB5B76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EB87683C-3F55-FE45-1B07-47E160344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A40A3-AAEF-3D30-711E-CAF075B7B05B}"/>
              </a:ext>
            </a:extLst>
          </p:cNvPr>
          <p:cNvSpPr txBox="1"/>
          <p:nvPr/>
        </p:nvSpPr>
        <p:spPr>
          <a:xfrm>
            <a:off x="670820" y="4273847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E30C1-0A6C-AE05-8AB3-5DAC5CCE0F06}"/>
              </a:ext>
            </a:extLst>
          </p:cNvPr>
          <p:cNvSpPr txBox="1"/>
          <p:nvPr/>
        </p:nvSpPr>
        <p:spPr>
          <a:xfrm>
            <a:off x="2520479" y="425596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DD2E2A0-959B-BFF0-29F5-9135422CB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3" y="1937418"/>
            <a:ext cx="2113760" cy="23413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0F71A4-8A25-AE45-ACE9-D015B9E5FC39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wristband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56BFBE-D0FD-EBCB-8488-9FA52EB019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5CAF5994-5FCC-3CCC-E87E-2CA338BB5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3" y="2078695"/>
            <a:ext cx="2014269" cy="218754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9C8091C6-607D-7855-C2FF-93E61C058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5" y="4712346"/>
            <a:ext cx="1524213" cy="12193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28A9F9-D4B3-74E0-48A4-D87BC17FEA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033"/>
          <a:stretch/>
        </p:blipFill>
        <p:spPr>
          <a:xfrm>
            <a:off x="5146456" y="162136"/>
            <a:ext cx="6109185" cy="1645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8B789F-F5AE-1A08-5A80-575EC374AE0A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2F4BF-DC6A-5F93-2CB2-781308791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8543C-48C1-B295-3D4A-F618AE0F12EE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F41B3-2F03-F0A6-5A86-42FF6F739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1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72888-9F9F-43F1-8E25-E3DEE7B38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7"/>
          <a:stretch/>
        </p:blipFill>
        <p:spPr>
          <a:xfrm>
            <a:off x="4802268" y="142606"/>
            <a:ext cx="615226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D4DE2B-D95B-4396-AF25-C202067658F6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D9EE6-6704-4C82-8024-FD5D8DBC254A}"/>
              </a:ext>
            </a:extLst>
          </p:cNvPr>
          <p:cNvSpPr txBox="1"/>
          <p:nvPr/>
        </p:nvSpPr>
        <p:spPr>
          <a:xfrm>
            <a:off x="697045" y="4421605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4DCEB-33EC-46C3-8077-88CFBA55A1B3}"/>
              </a:ext>
            </a:extLst>
          </p:cNvPr>
          <p:cNvSpPr txBox="1"/>
          <p:nvPr/>
        </p:nvSpPr>
        <p:spPr>
          <a:xfrm>
            <a:off x="8372713" y="2951972"/>
            <a:ext cx="3527739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D0BB86-0D6B-D049-FF57-A4039528AF7D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C69000-8D2E-7CE4-4C36-F20C61C83818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9BE1A1-1CCB-182B-2EB0-A8D27AA4E137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2B86E1B-E153-3BD1-0C10-821EFF965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D7F71C6-5F06-54F8-ACFB-241E99E1F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EDF014-5592-C860-682E-422D01EEB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6" y="2096850"/>
            <a:ext cx="2196893" cy="2324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302E51-3280-37E1-3A89-D1E1EE659EF5}"/>
              </a:ext>
            </a:extLst>
          </p:cNvPr>
          <p:cNvSpPr txBox="1"/>
          <p:nvPr/>
        </p:nvSpPr>
        <p:spPr>
          <a:xfrm>
            <a:off x="2615511" y="441054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AF108E72-06FB-C621-0F02-A9F832EFD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2048035"/>
            <a:ext cx="2113760" cy="2341396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7D85514-FE3B-5DF4-7BCC-BF492E188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" y="4943887"/>
            <a:ext cx="1192244" cy="99908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CBD51CB-6FC8-F294-D16C-4509DAB8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F17B2-33C8-F37A-810D-2E36F36B6758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6748FD-909C-2671-F489-9032D59B4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6FFDE-7F7A-2210-FBC4-DC63CD5AF05F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60B22B-BA42-E277-BF37-51E07DCF89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70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C4BA9-D53A-4A1F-8C99-D8B9D52FF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1"/>
          <a:stretch/>
        </p:blipFill>
        <p:spPr>
          <a:xfrm>
            <a:off x="4832080" y="108452"/>
            <a:ext cx="6112467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098959-645E-4E0D-BEC2-7D509F3AE8FB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27CDE-4174-4399-B5ED-61B4DCB679E4}"/>
              </a:ext>
            </a:extLst>
          </p:cNvPr>
          <p:cNvSpPr txBox="1"/>
          <p:nvPr/>
        </p:nvSpPr>
        <p:spPr>
          <a:xfrm>
            <a:off x="808949" y="4426077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EC7494-8CE7-4C2D-AD26-8333A91744EC}"/>
              </a:ext>
            </a:extLst>
          </p:cNvPr>
          <p:cNvSpPr txBox="1"/>
          <p:nvPr/>
        </p:nvSpPr>
        <p:spPr>
          <a:xfrm>
            <a:off x="8075214" y="2764627"/>
            <a:ext cx="380985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98D203-F32A-A91B-3614-7A1E95B35205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4E73D4-F503-CACA-86F3-A928649F07D2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B4C38E3-F87C-88E8-BA94-1ABDD4966935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EA54D46-DB6B-4B0A-A82A-4C847392C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AA089747-70D8-63DC-38B9-B1FF7A899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03FDB250-1505-A620-38C4-F18186D49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205224"/>
            <a:ext cx="2076078" cy="2184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4B6C70-3B87-14C7-3E2E-CE1E958A5B43}"/>
              </a:ext>
            </a:extLst>
          </p:cNvPr>
          <p:cNvSpPr txBox="1"/>
          <p:nvPr/>
        </p:nvSpPr>
        <p:spPr>
          <a:xfrm>
            <a:off x="2615511" y="4410547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E65F964-2546-197E-E0CF-0C789BBF9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12" y="2048035"/>
            <a:ext cx="2113760" cy="23413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54F7776-8FCC-C92A-CA1E-1489F2448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5" y="4959798"/>
            <a:ext cx="1189914" cy="93263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579196-1AF4-CFCA-43BA-7C1C3F71F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8D871-3DD4-FDE1-DF7F-EE01D645D563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03DAC-AC3B-514A-D449-BB67D293D9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ACA403-628B-D29B-31A0-A76647F3063B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C4C0DC-63FD-36B4-DB19-5F39979B9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22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EAAE8-5282-4483-9000-2952E944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6"/>
          <a:stretch/>
        </p:blipFill>
        <p:spPr>
          <a:xfrm>
            <a:off x="4865990" y="142606"/>
            <a:ext cx="6167779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FFBB5-BFD9-48DB-8330-8BBA6BD91D7F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20704-567C-40F5-B0C4-517AC68822D9}"/>
              </a:ext>
            </a:extLst>
          </p:cNvPr>
          <p:cNvSpPr txBox="1"/>
          <p:nvPr/>
        </p:nvSpPr>
        <p:spPr>
          <a:xfrm>
            <a:off x="761366" y="4475321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B5572-A3BD-4431-B84C-AF281748DE9A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8B4EA-AABD-46A1-81DB-B21E769A40F2}"/>
              </a:ext>
            </a:extLst>
          </p:cNvPr>
          <p:cNvSpPr txBox="1"/>
          <p:nvPr/>
        </p:nvSpPr>
        <p:spPr>
          <a:xfrm>
            <a:off x="7958323" y="2693366"/>
            <a:ext cx="4242120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917523-C659-7A2A-B47B-E756EA71AE39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A2BF71-8536-56FC-326E-20E55EB9ED11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0E03EE-11F5-B3D0-B028-CC51152FA7D3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39F1535-CD0C-0A0F-9C95-7C70520C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290AE53-C03B-B320-20F4-6A907A08BC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AC4F9BBD-37A8-4FAE-AA5F-500935F9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9" y="2032230"/>
            <a:ext cx="2066317" cy="2278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CCD224-3F20-B150-8135-A234E9EF7EB3}"/>
              </a:ext>
            </a:extLst>
          </p:cNvPr>
          <p:cNvSpPr txBox="1"/>
          <p:nvPr/>
        </p:nvSpPr>
        <p:spPr>
          <a:xfrm>
            <a:off x="2594881" y="4363168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EC9E110-5EDA-F48C-3D06-C6A8FB4B4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82" y="2000656"/>
            <a:ext cx="2113760" cy="234139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2219A6B-7155-765F-E573-C7E0CEBC2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1" y="5024115"/>
            <a:ext cx="1058812" cy="87057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AC5F814-B51F-851B-563A-E0BDB8A6C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12AA1-614D-6CC7-F39A-7ADA7D2DC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F20342-5F5F-A14A-0E12-6E5BDA395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392" y="5019075"/>
            <a:ext cx="1059236" cy="7133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133AEA-5AFE-9489-6E9F-262252C1BA55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</p:spTree>
    <p:extLst>
      <p:ext uri="{BB962C8B-B14F-4D97-AF65-F5344CB8AC3E}">
        <p14:creationId xmlns:p14="http://schemas.microsoft.com/office/powerpoint/2010/main" val="155495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Asia-Pacific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C78D25-A203-4C82-A1DF-13647C53D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23"/>
          <a:stretch/>
        </p:blipFill>
        <p:spPr>
          <a:xfrm>
            <a:off x="4822431" y="142606"/>
            <a:ext cx="613395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C0A97E-0EBB-4E7C-97D9-900B8A14B363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505C8-195D-4AE9-9A09-450F89737A27}"/>
              </a:ext>
            </a:extLst>
          </p:cNvPr>
          <p:cNvSpPr txBox="1"/>
          <p:nvPr/>
        </p:nvSpPr>
        <p:spPr>
          <a:xfrm>
            <a:off x="651866" y="4467176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12E69-7A36-4867-9547-7F849724B8EE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A9085D-A881-43A1-BA45-FD8B52EB4D64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42D1AC-C553-4EE8-B400-D7AA961C8C9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5" name="Picture 4" descr="A close-up of a watch&#10;&#10;Description automatically generated with medium confidence">
            <a:extLst>
              <a:ext uri="{FF2B5EF4-FFF2-40B4-BE49-F238E27FC236}">
                <a16:creationId xmlns:a16="http://schemas.microsoft.com/office/drawing/2014/main" id="{B1D6A51E-A6FF-0AF4-A3F0-D2D79F686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5" y="2114942"/>
            <a:ext cx="2013900" cy="21638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CB7677-8F09-F8D5-72EC-3375914D5A00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1203A6A-05C5-8595-DD41-8ABC4FA2C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29485"/>
            <a:ext cx="2107792" cy="233478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81BA668-62E5-C3E6-1416-9EA5A33A66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4" y="5010997"/>
            <a:ext cx="1077309" cy="8997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6E8932-71F2-672A-E20C-17E1F4FC8974}"/>
              </a:ext>
            </a:extLst>
          </p:cNvPr>
          <p:cNvSpPr txBox="1"/>
          <p:nvPr/>
        </p:nvSpPr>
        <p:spPr>
          <a:xfrm>
            <a:off x="8083166" y="2597067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wristband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Dark 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8CCC0187-B055-DE68-AEEF-B998AFC6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58EBBC11-2DC1-34C6-BF46-FA4885B7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9F9EE4-D45A-3926-3DDE-71698B7A885C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AF496-89AA-ED22-7554-F013B6BF22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FF7F0A-E769-9B68-0FE9-DC098431E057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455E6F5-F9A6-A3A2-0016-E83C67212D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20" y="5039997"/>
            <a:ext cx="1122887" cy="7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83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9A8F-3817-4993-BE27-4D08ABAE4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91"/>
          <a:stretch/>
        </p:blipFill>
        <p:spPr>
          <a:xfrm>
            <a:off x="4708000" y="142606"/>
            <a:ext cx="6114172" cy="164592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D934100-47F7-4005-9DD2-9BD31623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418" y="5024334"/>
            <a:ext cx="1099656" cy="9425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425916-425F-46A7-BE75-A790835B8260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36EAF-C96C-4FE2-9EB6-047721F444E9}"/>
              </a:ext>
            </a:extLst>
          </p:cNvPr>
          <p:cNvSpPr txBox="1"/>
          <p:nvPr/>
        </p:nvSpPr>
        <p:spPr>
          <a:xfrm>
            <a:off x="634105" y="4423421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5AA6CC-8B71-2C33-1AD2-D14CE6207CC4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379914-987D-FA53-EDFE-A5C053809E00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F2ABAE1-F2CA-F937-FD36-1C9EEC918DDC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shirt&#10;&#10;Description automatically generated">
            <a:extLst>
              <a:ext uri="{FF2B5EF4-FFF2-40B4-BE49-F238E27FC236}">
                <a16:creationId xmlns:a16="http://schemas.microsoft.com/office/drawing/2014/main" id="{12038628-A11F-3F1E-C278-F812535FE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5" y="2098805"/>
            <a:ext cx="2123542" cy="233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906E11-3A5F-A43D-0CD0-1BD78CB305B7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E57F38B5-94D4-1A6D-4C1E-28D3AC055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52" y="2029485"/>
            <a:ext cx="2107792" cy="2334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3555C-8AB2-31E6-2D52-DAF0787D665C}"/>
              </a:ext>
            </a:extLst>
          </p:cNvPr>
          <p:cNvSpPr txBox="1"/>
          <p:nvPr/>
        </p:nvSpPr>
        <p:spPr>
          <a:xfrm>
            <a:off x="8142165" y="2653168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wristband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arm sleeve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base layer shirt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69F0CD7E-29C3-9021-CD21-52C8AE2A5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30DA462-3361-10A0-0E41-90B3FB25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8134DE6-A242-8A56-2EC0-85FAB96BE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5BD82-BA4B-1B70-E8F1-8CAB766815F5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0A121-018B-098A-C4F9-89F2FCFCE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CC8F43-2DA1-4EE1-658B-9D8FCBBCFEA7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B4B1FA-A233-E96A-714B-B4F1A1009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5" y="5061226"/>
            <a:ext cx="1028168" cy="69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53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16AB1B-20BC-42F2-B892-79C32C51D8ED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F9A73-39BD-4444-95E0-B74B1790ECC9}"/>
              </a:ext>
            </a:extLst>
          </p:cNvPr>
          <p:cNvSpPr txBox="1"/>
          <p:nvPr/>
        </p:nvSpPr>
        <p:spPr>
          <a:xfrm>
            <a:off x="8240622" y="2728545"/>
            <a:ext cx="338865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Gold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Green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Backpack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57552D-F4F8-EA41-211F-7B4AF90225B7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A12AD6-FF3F-2EB7-56A6-364A84CC3E71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EAC862F-B0A6-C560-A5F5-A059DFEDE16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7" name="Picture 1">
            <a:extLst>
              <a:ext uri="{FF2B5EF4-FFF2-40B4-BE49-F238E27FC236}">
                <a16:creationId xmlns:a16="http://schemas.microsoft.com/office/drawing/2014/main" id="{BDFDD84A-4E05-E0B7-67E2-39F76EE5A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80275730-456C-787F-0580-5FC2DEFD6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F7FB2-94A7-3927-B204-07AC8415B53B}"/>
              </a:ext>
            </a:extLst>
          </p:cNvPr>
          <p:cNvSpPr txBox="1"/>
          <p:nvPr/>
        </p:nvSpPr>
        <p:spPr>
          <a:xfrm>
            <a:off x="604376" y="442342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E3857-F2CE-E76D-5EB2-70DFBF986FB0}"/>
              </a:ext>
            </a:extLst>
          </p:cNvPr>
          <p:cNvSpPr txBox="1"/>
          <p:nvPr/>
        </p:nvSpPr>
        <p:spPr>
          <a:xfrm>
            <a:off x="2543990" y="43642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9" name="Picture 8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F057DE4-6218-73A2-9E26-922C089B3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0" y="2048035"/>
            <a:ext cx="2107792" cy="233478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9322FB-3FED-B553-9485-6669879ED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D8A3C-653A-1A78-B5D3-D3561AF86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09"/>
          <a:stretch/>
        </p:blipFill>
        <p:spPr>
          <a:xfrm>
            <a:off x="4704162" y="142606"/>
            <a:ext cx="6015260" cy="1645920"/>
          </a:xfrm>
          <a:prstGeom prst="rect">
            <a:avLst/>
          </a:prstGeom>
        </p:spPr>
      </p:pic>
      <p:pic>
        <p:nvPicPr>
          <p:cNvPr id="19" name="Picture 18" descr="A picture containing icon&#10;&#10;Description automatically generated">
            <a:extLst>
              <a:ext uri="{FF2B5EF4-FFF2-40B4-BE49-F238E27FC236}">
                <a16:creationId xmlns:a16="http://schemas.microsoft.com/office/drawing/2014/main" id="{67275E57-99C2-29C1-C2C4-6AEAEEC00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4" y="4952908"/>
            <a:ext cx="1236980" cy="1029486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DE996335-F1A8-2087-7889-E88F612D0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1" y="2097337"/>
            <a:ext cx="2140219" cy="23347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E24D65-F0A3-EC5A-F0C7-5CB26C422945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8D08E-030E-7DC8-6DB1-99E9EFF4B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CAC8E-7AE1-CD74-4EC1-1FEAFADFC8AB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00650-516B-B3CA-3F3A-9A962D526D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64" y="5039997"/>
            <a:ext cx="1028168" cy="69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219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A73D5-77B6-4818-9224-98C6A372C4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0"/>
          <a:stretch/>
        </p:blipFill>
        <p:spPr>
          <a:xfrm>
            <a:off x="4899039" y="142606"/>
            <a:ext cx="6091168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754232-F583-401D-A35E-5B6B30E2E86A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41CAE6-CF20-4503-8F81-21FC493849A5}"/>
              </a:ext>
            </a:extLst>
          </p:cNvPr>
          <p:cNvSpPr txBox="1"/>
          <p:nvPr/>
        </p:nvSpPr>
        <p:spPr>
          <a:xfrm>
            <a:off x="8203399" y="2693366"/>
            <a:ext cx="3929878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566C9-6E3F-E3BC-6BDE-0C96B6A689D8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F8FCE7-1344-8CB3-5342-A1FBC2415236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E9F3F6-6FA7-03C7-5F20-9F7F2B19B613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6A0AC967-A2CD-FFDF-E8BA-1CA5A70C8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8D04285-5B18-D43B-3C78-C0D86F3A2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97C439-7158-0B3F-12CB-FF291715F323}"/>
              </a:ext>
            </a:extLst>
          </p:cNvPr>
          <p:cNvSpPr txBox="1"/>
          <p:nvPr/>
        </p:nvSpPr>
        <p:spPr>
          <a:xfrm>
            <a:off x="604376" y="442342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75B5F-8F43-3C96-CC95-AA99A228C510}"/>
              </a:ext>
            </a:extLst>
          </p:cNvPr>
          <p:cNvSpPr txBox="1"/>
          <p:nvPr/>
        </p:nvSpPr>
        <p:spPr>
          <a:xfrm>
            <a:off x="2611342" y="4318170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EC7103D-F613-8284-86F3-0E141C3F0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40" y="2048035"/>
            <a:ext cx="2107792" cy="2334785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EF5DEE94-9E9D-EE79-62CE-ACB225A59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7" y="2067730"/>
            <a:ext cx="2096753" cy="2295393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4BAA5101-1CF2-1F24-2E2A-A6E4AE360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6" y="4914603"/>
            <a:ext cx="1350321" cy="111646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11AE16-4128-6D65-456A-763BE21407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E15784-E8D5-B0AC-9FBF-8415CDE4002D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1B694-1771-77A6-3CF2-1E62DD000E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CA3D2F-8A7E-735C-6D78-45AA3D556892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7ECF13-A045-8C98-B0EB-A469B41402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90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3C977-7133-4558-8806-4069053D7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52"/>
          <a:stretch/>
        </p:blipFill>
        <p:spPr>
          <a:xfrm>
            <a:off x="4720019" y="142606"/>
            <a:ext cx="6196974" cy="164592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672F9D-C4AE-4947-AC57-3BBA46CB6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653" y="5024334"/>
            <a:ext cx="1122416" cy="96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C4F4F4-E678-4F85-91B4-16144D2C24B7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6287E-87EB-48D0-86D6-7F68282D7179}"/>
              </a:ext>
            </a:extLst>
          </p:cNvPr>
          <p:cNvSpPr txBox="1"/>
          <p:nvPr/>
        </p:nvSpPr>
        <p:spPr>
          <a:xfrm>
            <a:off x="547178" y="455676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A9B788-C8E8-492F-BD59-699E457614FA}"/>
              </a:ext>
            </a:extLst>
          </p:cNvPr>
          <p:cNvSpPr txBox="1"/>
          <p:nvPr/>
        </p:nvSpPr>
        <p:spPr>
          <a:xfrm>
            <a:off x="8260963" y="2642826"/>
            <a:ext cx="3315703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Royal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336D4E-4BE2-6540-3AD2-B1E2AA4E28B0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3B33D7-EDE4-21C1-C654-9F4F35C683DE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9528769-841F-04C5-743C-1F7CCF189F01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7FB87F11-41D4-9DC0-C965-381BA94C3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AE54245-EC7A-A1DB-B309-C85225A12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84BF9E2E-603A-5F8F-B87A-B5083FFF4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2" y="2206305"/>
            <a:ext cx="2062346" cy="23806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2C426-DFEB-83B9-D3A2-2D96136B2AF7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93F1847-7199-62FD-48BA-66EE1B2DE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025C991-FF00-6C7F-6803-14D97FDFFC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0D0A5-E961-6F87-E14A-B0864D4AE207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EADCB-D7A1-6FB2-3015-181DB5391C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2742D0-ADDB-D287-C564-E58DFCBAD4B5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23B5D8-D24A-B42A-940D-21C60ACDDB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75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8D804-6961-45E9-B194-A4AEE7D14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05"/>
          <a:stretch/>
        </p:blipFill>
        <p:spPr>
          <a:xfrm>
            <a:off x="4681215" y="142606"/>
            <a:ext cx="6140957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E856AC-32C8-44CB-A7A0-D03D5F57E114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10F96-EB84-4BF6-8677-F1AEE2C0ADBD}"/>
              </a:ext>
            </a:extLst>
          </p:cNvPr>
          <p:cNvSpPr txBox="1"/>
          <p:nvPr/>
        </p:nvSpPr>
        <p:spPr>
          <a:xfrm>
            <a:off x="587205" y="4559230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2B624-FDF6-4B7A-AC7B-38558DC79491}"/>
              </a:ext>
            </a:extLst>
          </p:cNvPr>
          <p:cNvSpPr txBox="1"/>
          <p:nvPr/>
        </p:nvSpPr>
        <p:spPr>
          <a:xfrm>
            <a:off x="8313990" y="2765556"/>
            <a:ext cx="348798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Navy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D009F15-D2E6-325B-1CB9-CED400C33D55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33393A-1A94-A756-D910-8CE40A414090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DE571EB-5020-917C-5FB9-094D83843389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0FB4C8F9-2531-1A74-7902-EA0946AE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3D4C1EA9-35C4-D5FF-0575-BE4F32981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E415208B-94F6-65DC-799A-5F75230B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" y="2240862"/>
            <a:ext cx="2151484" cy="23164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47D32-648B-BA3C-278D-0302FA98387E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5115F94-3261-4F05-BAA6-D6C10BE68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92745FA8-4278-1A90-0200-DC5F4AC478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/>
          <a:stretch/>
        </p:blipFill>
        <p:spPr>
          <a:xfrm>
            <a:off x="679481" y="4865646"/>
            <a:ext cx="1219499" cy="112697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1ADC6E3-F8CE-45DF-29DC-D1153439F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995729-6E89-F8FF-35FE-F1BF56752C73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60DE3-39EB-E150-D89E-5A3D3F67D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0D2AC-9DFC-916F-E96D-7D73CBF076A7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EE6842-A857-FC5E-7F5D-F899C323D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81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Europe- Africa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33E85-E0C7-40D7-B137-4D2D592F8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42"/>
          <a:stretch/>
        </p:blipFill>
        <p:spPr>
          <a:xfrm>
            <a:off x="4737572" y="142606"/>
            <a:ext cx="6084600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55BE75-CC65-44C4-BBDC-3CCD71827C6D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265CBF-224D-48D1-9D6E-BB011FB98FF8}"/>
              </a:ext>
            </a:extLst>
          </p:cNvPr>
          <p:cNvSpPr txBox="1"/>
          <p:nvPr/>
        </p:nvSpPr>
        <p:spPr>
          <a:xfrm>
            <a:off x="635146" y="4532736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0E45DA-EEF3-4302-8B9C-DF92B7FDFD72}"/>
              </a:ext>
            </a:extLst>
          </p:cNvPr>
          <p:cNvSpPr txBox="1"/>
          <p:nvPr/>
        </p:nvSpPr>
        <p:spPr>
          <a:xfrm>
            <a:off x="8254336" y="2586291"/>
            <a:ext cx="3328957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Purple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Black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wrist band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D33D65-7B94-26AD-ED20-3ABA3447892C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E95ECF-C3BA-9744-FC8A-CA13FBFBC065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D54151C-4946-136A-8CE6-379B0FBD8CED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4A85BEC1-DC80-4DE1-62D3-6F0F05D1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6E107F2-F9A0-D426-4694-C024EB8A9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7CCDA89-7D95-D27C-9475-3B2DD76F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9" y="2323542"/>
            <a:ext cx="2048763" cy="2171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A948D3-EE53-D67B-54BE-C299DB93845C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1413DC90-458C-3EE6-F829-72B1A07BA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D76F7A9-A974-E1F0-429A-2F6E038B4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7" y="4947928"/>
            <a:ext cx="1224814" cy="106723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824892-8391-29B7-6B3A-57CD5A5E1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228095-BE0C-3CD6-4AC7-3B24D344B264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1F3B5-B74C-A7A5-F397-F1FEFF75B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DBBC6-B5AF-58DE-A803-0F12B98514F5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C93C51-CB54-E48F-8C97-F861727EEC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51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8DB6-AE50-4B38-9D80-AFFEB4ED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08"/>
          <a:stretch/>
        </p:blipFill>
        <p:spPr>
          <a:xfrm>
            <a:off x="4768141" y="142606"/>
            <a:ext cx="6201924" cy="1645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05A519-AABF-4CE1-8B1D-8C5E3AB2C3E4}"/>
              </a:ext>
            </a:extLst>
          </p:cNvPr>
          <p:cNvSpPr/>
          <p:nvPr/>
        </p:nvSpPr>
        <p:spPr>
          <a:xfrm>
            <a:off x="870170" y="601527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New Era Cap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AE0F2-57B1-456C-9B43-B84D93FFC733}"/>
              </a:ext>
            </a:extLst>
          </p:cNvPr>
          <p:cNvSpPr txBox="1"/>
          <p:nvPr/>
        </p:nvSpPr>
        <p:spPr>
          <a:xfrm>
            <a:off x="666109" y="4657732"/>
            <a:ext cx="11512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Jersey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3C0F74-BAC2-4463-AA3F-8E764E962714}"/>
              </a:ext>
            </a:extLst>
          </p:cNvPr>
          <p:cNvSpPr txBox="1"/>
          <p:nvPr/>
        </p:nvSpPr>
        <p:spPr>
          <a:xfrm>
            <a:off x="8067915" y="2642826"/>
            <a:ext cx="3624322" cy="3249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Players Should also receive: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White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adidas Baseball Pants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Belt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Cream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short sleeve base layer shirt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arm sleeve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Orange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wrist band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jacket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CC4CC7-A38C-5DDF-E0AA-86592AF2D34E}"/>
              </a:ext>
            </a:extLst>
          </p:cNvPr>
          <p:cNvCxnSpPr/>
          <p:nvPr/>
        </p:nvCxnSpPr>
        <p:spPr>
          <a:xfrm>
            <a:off x="4387442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4D4AB4E-75AB-49FC-04C9-617E1E0455DE}"/>
              </a:ext>
            </a:extLst>
          </p:cNvPr>
          <p:cNvCxnSpPr/>
          <p:nvPr/>
        </p:nvCxnSpPr>
        <p:spPr>
          <a:xfrm>
            <a:off x="7811548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CC80EE-15B4-5A79-3008-251DE95F057E}"/>
              </a:ext>
            </a:extLst>
          </p:cNvPr>
          <p:cNvSpPr txBox="1"/>
          <p:nvPr/>
        </p:nvSpPr>
        <p:spPr>
          <a:xfrm>
            <a:off x="4918373" y="5535817"/>
            <a:ext cx="260199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Easton Bat Packs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*Player will receive one or the other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13A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EE7ED177-4D35-CAF4-3470-585BB24CC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0" r="8801"/>
          <a:stretch/>
        </p:blipFill>
        <p:spPr bwMode="auto">
          <a:xfrm>
            <a:off x="5907674" y="2324052"/>
            <a:ext cx="1796505" cy="29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D6C16C89-A1CC-F61E-142B-F21F4D819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58826"/>
          <a:stretch/>
        </p:blipFill>
        <p:spPr bwMode="auto">
          <a:xfrm>
            <a:off x="4661559" y="2327842"/>
            <a:ext cx="1518472" cy="28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F9718F2-921B-687A-1370-B12E1409A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9" y="2324051"/>
            <a:ext cx="2193660" cy="2333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4C0F3-F33E-6727-4EB0-68F4600E83EE}"/>
              </a:ext>
            </a:extLst>
          </p:cNvPr>
          <p:cNvSpPr txBox="1"/>
          <p:nvPr/>
        </p:nvSpPr>
        <p:spPr>
          <a:xfrm>
            <a:off x="2604291" y="4509706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adidas Team Shirt </a:t>
            </a:r>
          </a:p>
        </p:txBody>
      </p:sp>
      <p:pic>
        <p:nvPicPr>
          <p:cNvPr id="14" name="Picture 1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CD711DC-6238-A410-6DC5-C05C9D15B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5" y="2180901"/>
            <a:ext cx="2107792" cy="2334785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ED9AF33-1786-55FE-B6F5-021019296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8" y="5020715"/>
            <a:ext cx="1112264" cy="94979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769889-9353-2CA3-6F84-CDF482065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/>
          <a:lstStyle/>
          <a:p>
            <a:r>
              <a:rPr lang="en-US" dirty="0"/>
              <a:t>Junior League Baseball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CE9F0-8BBF-BB84-A42D-4A133B688008}"/>
              </a:ext>
            </a:extLst>
          </p:cNvPr>
          <p:cNvSpPr txBox="1"/>
          <p:nvPr/>
        </p:nvSpPr>
        <p:spPr>
          <a:xfrm>
            <a:off x="1978458" y="6005176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(Adult)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A04C7-9481-34B8-5425-407F828A2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53" y="5039997"/>
            <a:ext cx="1151277" cy="75623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0D325E-3F5B-C9D9-3880-E7D9C74FC86D}"/>
              </a:ext>
            </a:extLst>
          </p:cNvPr>
          <p:cNvSpPr txBox="1"/>
          <p:nvPr/>
        </p:nvSpPr>
        <p:spPr>
          <a:xfrm>
            <a:off x="3253495" y="6015276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13A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TPU (Youth)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D1971E-EB3F-6BE1-6C7B-9139E090F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70" y="5039997"/>
            <a:ext cx="1078615" cy="726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4984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757</Words>
  <Application>Microsoft Office PowerPoint</Application>
  <PresentationFormat>Widescreen</PresentationFormat>
  <Paragraphs>231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Futura PT Book</vt:lpstr>
      <vt:lpstr>1_Office Theme</vt:lpstr>
      <vt:lpstr>PowerPoint Presentation</vt:lpstr>
      <vt:lpstr>Asia-Pacific</vt:lpstr>
      <vt:lpstr>Australia</vt:lpstr>
      <vt:lpstr>Michigan</vt:lpstr>
      <vt:lpstr>Canada</vt:lpstr>
      <vt:lpstr>Central</vt:lpstr>
      <vt:lpstr>East</vt:lpstr>
      <vt:lpstr>Europe- Africa</vt:lpstr>
      <vt:lpstr>Latin America</vt:lpstr>
      <vt:lpstr>Puerto Rico</vt:lpstr>
      <vt:lpstr>Southeast</vt:lpstr>
      <vt:lpstr>Southwest</vt:lpstr>
      <vt:lpstr>West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Arnold</dc:creator>
  <cp:lastModifiedBy>Andrew Cognac</cp:lastModifiedBy>
  <cp:revision>4</cp:revision>
  <dcterms:created xsi:type="dcterms:W3CDTF">2023-03-27T12:03:40Z</dcterms:created>
  <dcterms:modified xsi:type="dcterms:W3CDTF">2023-07-06T13:25:51Z</dcterms:modified>
</cp:coreProperties>
</file>