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6" r:id="rId3"/>
    <p:sldId id="287" r:id="rId4"/>
    <p:sldId id="289" r:id="rId5"/>
    <p:sldId id="288" r:id="rId6"/>
    <p:sldId id="290" r:id="rId7"/>
    <p:sldId id="291" r:id="rId8"/>
    <p:sldId id="292" r:id="rId9"/>
    <p:sldId id="293" r:id="rId10"/>
    <p:sldId id="295" r:id="rId11"/>
    <p:sldId id="296" r:id="rId12"/>
    <p:sldId id="297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DF55F-7909-45DE-A222-7B9AE9FB5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4855B-242F-4131-AEAD-62B573DA3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DCDED-790C-4CC4-8BA8-1E84F6D4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C271E-370B-40F8-AF4D-C56E9449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4520B-8C46-485A-BED9-93908D7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1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5FFE-D6B0-43A8-8B8E-0A004887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1F16C-1253-4AEC-891F-59C73C3C5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D5F0C-21D2-4AEC-9D34-E1AD86857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FB617-6CA4-4400-8C4A-74C893596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84488-6D17-42C8-86BF-485FB5CB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5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A86DA-F065-48A2-8684-2FCD87D60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D4E98-45BD-4C8E-B670-085AC5658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4634C-7856-47E1-8847-76EC383F7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4168C-9183-4DD1-9CBB-92732DEE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58618-8F47-4E2C-BCB2-F85DE9786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85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5844BB-B5B5-4D95-957D-C44275AB5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519"/>
          </a:xfrm>
          <a:prstGeom prst="rect">
            <a:avLst/>
          </a:prstGeom>
          <a:solidFill>
            <a:srgbClr val="00013A"/>
          </a:solidFill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C4AA27E-FE5C-4AC5-B68B-B2EBC54670DE}"/>
              </a:ext>
            </a:extLst>
          </p:cNvPr>
          <p:cNvGrpSpPr/>
          <p:nvPr userDrawn="1"/>
        </p:nvGrpSpPr>
        <p:grpSpPr>
          <a:xfrm>
            <a:off x="542630" y="2847293"/>
            <a:ext cx="6106880" cy="135811"/>
            <a:chOff x="894775" y="6224848"/>
            <a:chExt cx="10069990" cy="223962"/>
          </a:xfrm>
        </p:grpSpPr>
        <p:sp>
          <p:nvSpPr>
            <p:cNvPr id="11" name="object 94">
              <a:extLst>
                <a:ext uri="{FF2B5EF4-FFF2-40B4-BE49-F238E27FC236}">
                  <a16:creationId xmlns:a16="http://schemas.microsoft.com/office/drawing/2014/main" id="{E330ACF0-308B-44D3-A314-3CE07938A7FE}"/>
                </a:ext>
              </a:extLst>
            </p:cNvPr>
            <p:cNvSpPr/>
            <p:nvPr/>
          </p:nvSpPr>
          <p:spPr>
            <a:xfrm>
              <a:off x="10741245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2" name="object 95">
              <a:extLst>
                <a:ext uri="{FF2B5EF4-FFF2-40B4-BE49-F238E27FC236}">
                  <a16:creationId xmlns:a16="http://schemas.microsoft.com/office/drawing/2014/main" id="{D4D6413A-4377-484A-A662-FF5F2766204E}"/>
                </a:ext>
              </a:extLst>
            </p:cNvPr>
            <p:cNvSpPr/>
            <p:nvPr/>
          </p:nvSpPr>
          <p:spPr>
            <a:xfrm>
              <a:off x="10642789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3" name="object 96">
              <a:extLst>
                <a:ext uri="{FF2B5EF4-FFF2-40B4-BE49-F238E27FC236}">
                  <a16:creationId xmlns:a16="http://schemas.microsoft.com/office/drawing/2014/main" id="{15BCBAC3-6969-4231-9EB3-D0066BABB1B1}"/>
                </a:ext>
              </a:extLst>
            </p:cNvPr>
            <p:cNvSpPr/>
            <p:nvPr/>
          </p:nvSpPr>
          <p:spPr>
            <a:xfrm>
              <a:off x="10544332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4" name="object 97">
              <a:extLst>
                <a:ext uri="{FF2B5EF4-FFF2-40B4-BE49-F238E27FC236}">
                  <a16:creationId xmlns:a16="http://schemas.microsoft.com/office/drawing/2014/main" id="{58B51E62-E199-4463-9D5E-5025F0079361}"/>
                </a:ext>
              </a:extLst>
            </p:cNvPr>
            <p:cNvSpPr/>
            <p:nvPr/>
          </p:nvSpPr>
          <p:spPr>
            <a:xfrm>
              <a:off x="10445876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5" name="object 98">
              <a:extLst>
                <a:ext uri="{FF2B5EF4-FFF2-40B4-BE49-F238E27FC236}">
                  <a16:creationId xmlns:a16="http://schemas.microsoft.com/office/drawing/2014/main" id="{338155D3-FBF3-4D97-9875-5828F510620C}"/>
                </a:ext>
              </a:extLst>
            </p:cNvPr>
            <p:cNvSpPr/>
            <p:nvPr/>
          </p:nvSpPr>
          <p:spPr>
            <a:xfrm>
              <a:off x="10347420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6" name="object 99">
              <a:extLst>
                <a:ext uri="{FF2B5EF4-FFF2-40B4-BE49-F238E27FC236}">
                  <a16:creationId xmlns:a16="http://schemas.microsoft.com/office/drawing/2014/main" id="{72E13458-2A28-4C8E-8FCC-B2D0E525A3F3}"/>
                </a:ext>
              </a:extLst>
            </p:cNvPr>
            <p:cNvSpPr/>
            <p:nvPr/>
          </p:nvSpPr>
          <p:spPr>
            <a:xfrm>
              <a:off x="10248964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7" name="object 100">
              <a:extLst>
                <a:ext uri="{FF2B5EF4-FFF2-40B4-BE49-F238E27FC236}">
                  <a16:creationId xmlns:a16="http://schemas.microsoft.com/office/drawing/2014/main" id="{C8673465-A2E9-45B3-811B-929F1DE653E5}"/>
                </a:ext>
              </a:extLst>
            </p:cNvPr>
            <p:cNvSpPr/>
            <p:nvPr/>
          </p:nvSpPr>
          <p:spPr>
            <a:xfrm>
              <a:off x="10150506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8" name="object 101">
              <a:extLst>
                <a:ext uri="{FF2B5EF4-FFF2-40B4-BE49-F238E27FC236}">
                  <a16:creationId xmlns:a16="http://schemas.microsoft.com/office/drawing/2014/main" id="{95307972-0E3F-45EE-BCA8-64269DEA060A}"/>
                </a:ext>
              </a:extLst>
            </p:cNvPr>
            <p:cNvSpPr/>
            <p:nvPr/>
          </p:nvSpPr>
          <p:spPr>
            <a:xfrm>
              <a:off x="10052050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9" name="object 9">
              <a:extLst>
                <a:ext uri="{FF2B5EF4-FFF2-40B4-BE49-F238E27FC236}">
                  <a16:creationId xmlns:a16="http://schemas.microsoft.com/office/drawing/2014/main" id="{2B646E29-310A-40B1-A7D0-74DC14906399}"/>
                </a:ext>
              </a:extLst>
            </p:cNvPr>
            <p:cNvSpPr/>
            <p:nvPr/>
          </p:nvSpPr>
          <p:spPr>
            <a:xfrm>
              <a:off x="995275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01C1ECED-85D2-47BD-8539-8839298DE88B}"/>
                </a:ext>
              </a:extLst>
            </p:cNvPr>
            <p:cNvSpPr/>
            <p:nvPr/>
          </p:nvSpPr>
          <p:spPr>
            <a:xfrm>
              <a:off x="985429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6BA10072-45E9-42C3-B2FB-201569631A00}"/>
                </a:ext>
              </a:extLst>
            </p:cNvPr>
            <p:cNvSpPr/>
            <p:nvPr/>
          </p:nvSpPr>
          <p:spPr>
            <a:xfrm>
              <a:off x="975584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2" name="object 12">
              <a:extLst>
                <a:ext uri="{FF2B5EF4-FFF2-40B4-BE49-F238E27FC236}">
                  <a16:creationId xmlns:a16="http://schemas.microsoft.com/office/drawing/2014/main" id="{980523B7-7BCA-42D6-8B51-56C8497077DE}"/>
                </a:ext>
              </a:extLst>
            </p:cNvPr>
            <p:cNvSpPr/>
            <p:nvPr/>
          </p:nvSpPr>
          <p:spPr>
            <a:xfrm>
              <a:off x="965738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3" name="object 13">
              <a:extLst>
                <a:ext uri="{FF2B5EF4-FFF2-40B4-BE49-F238E27FC236}">
                  <a16:creationId xmlns:a16="http://schemas.microsoft.com/office/drawing/2014/main" id="{20E7B86D-2D51-412E-A569-4397D5A7EF35}"/>
                </a:ext>
              </a:extLst>
            </p:cNvPr>
            <p:cNvSpPr/>
            <p:nvPr/>
          </p:nvSpPr>
          <p:spPr>
            <a:xfrm>
              <a:off x="955892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4" name="object 14">
              <a:extLst>
                <a:ext uri="{FF2B5EF4-FFF2-40B4-BE49-F238E27FC236}">
                  <a16:creationId xmlns:a16="http://schemas.microsoft.com/office/drawing/2014/main" id="{D162585C-B248-48AB-A04D-66514463D3D6}"/>
                </a:ext>
              </a:extLst>
            </p:cNvPr>
            <p:cNvSpPr/>
            <p:nvPr/>
          </p:nvSpPr>
          <p:spPr>
            <a:xfrm>
              <a:off x="946047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5" name="object 15">
              <a:extLst>
                <a:ext uri="{FF2B5EF4-FFF2-40B4-BE49-F238E27FC236}">
                  <a16:creationId xmlns:a16="http://schemas.microsoft.com/office/drawing/2014/main" id="{858BC214-86EA-4EAD-BD12-DE279C1FBD14}"/>
                </a:ext>
              </a:extLst>
            </p:cNvPr>
            <p:cNvSpPr/>
            <p:nvPr/>
          </p:nvSpPr>
          <p:spPr>
            <a:xfrm>
              <a:off x="936201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6" name="object 16">
              <a:extLst>
                <a:ext uri="{FF2B5EF4-FFF2-40B4-BE49-F238E27FC236}">
                  <a16:creationId xmlns:a16="http://schemas.microsoft.com/office/drawing/2014/main" id="{06E39AB0-2472-40F1-B1FF-C8C2B5242393}"/>
                </a:ext>
              </a:extLst>
            </p:cNvPr>
            <p:cNvSpPr/>
            <p:nvPr/>
          </p:nvSpPr>
          <p:spPr>
            <a:xfrm>
              <a:off x="926355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7" name="object 17">
              <a:extLst>
                <a:ext uri="{FF2B5EF4-FFF2-40B4-BE49-F238E27FC236}">
                  <a16:creationId xmlns:a16="http://schemas.microsoft.com/office/drawing/2014/main" id="{073E3374-1F1E-47D5-A3E5-23169982C5B0}"/>
                </a:ext>
              </a:extLst>
            </p:cNvPr>
            <p:cNvSpPr/>
            <p:nvPr/>
          </p:nvSpPr>
          <p:spPr>
            <a:xfrm>
              <a:off x="916510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AFA0AB46-BAFC-42F9-B7FE-1ACF529BF1AD}"/>
                </a:ext>
              </a:extLst>
            </p:cNvPr>
            <p:cNvSpPr/>
            <p:nvPr/>
          </p:nvSpPr>
          <p:spPr>
            <a:xfrm>
              <a:off x="906664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9" name="object 19">
              <a:extLst>
                <a:ext uri="{FF2B5EF4-FFF2-40B4-BE49-F238E27FC236}">
                  <a16:creationId xmlns:a16="http://schemas.microsoft.com/office/drawing/2014/main" id="{8A9B3AC0-1B69-420F-9AE4-CBEC0E19AD0E}"/>
                </a:ext>
              </a:extLst>
            </p:cNvPr>
            <p:cNvSpPr/>
            <p:nvPr/>
          </p:nvSpPr>
          <p:spPr>
            <a:xfrm>
              <a:off x="896818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0" name="object 20">
              <a:extLst>
                <a:ext uri="{FF2B5EF4-FFF2-40B4-BE49-F238E27FC236}">
                  <a16:creationId xmlns:a16="http://schemas.microsoft.com/office/drawing/2014/main" id="{E5B11406-9523-4B7C-A952-FEC919B704F0}"/>
                </a:ext>
              </a:extLst>
            </p:cNvPr>
            <p:cNvSpPr/>
            <p:nvPr/>
          </p:nvSpPr>
          <p:spPr>
            <a:xfrm>
              <a:off x="886973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1" name="object 21">
              <a:extLst>
                <a:ext uri="{FF2B5EF4-FFF2-40B4-BE49-F238E27FC236}">
                  <a16:creationId xmlns:a16="http://schemas.microsoft.com/office/drawing/2014/main" id="{4026736E-223D-4892-8414-62D4C297F2ED}"/>
                </a:ext>
              </a:extLst>
            </p:cNvPr>
            <p:cNvSpPr/>
            <p:nvPr/>
          </p:nvSpPr>
          <p:spPr>
            <a:xfrm>
              <a:off x="877127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2" name="object 22">
              <a:extLst>
                <a:ext uri="{FF2B5EF4-FFF2-40B4-BE49-F238E27FC236}">
                  <a16:creationId xmlns:a16="http://schemas.microsoft.com/office/drawing/2014/main" id="{5227E102-BDD6-4591-887E-E8DE6CAF5C40}"/>
                </a:ext>
              </a:extLst>
            </p:cNvPr>
            <p:cNvSpPr/>
            <p:nvPr/>
          </p:nvSpPr>
          <p:spPr>
            <a:xfrm>
              <a:off x="867282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3" name="object 23">
              <a:extLst>
                <a:ext uri="{FF2B5EF4-FFF2-40B4-BE49-F238E27FC236}">
                  <a16:creationId xmlns:a16="http://schemas.microsoft.com/office/drawing/2014/main" id="{48B8FEC5-3370-4C0F-8E5D-52EBD7E5CD3D}"/>
                </a:ext>
              </a:extLst>
            </p:cNvPr>
            <p:cNvSpPr/>
            <p:nvPr/>
          </p:nvSpPr>
          <p:spPr>
            <a:xfrm>
              <a:off x="857436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4" name="object 24">
              <a:extLst>
                <a:ext uri="{FF2B5EF4-FFF2-40B4-BE49-F238E27FC236}">
                  <a16:creationId xmlns:a16="http://schemas.microsoft.com/office/drawing/2014/main" id="{77D31CF3-0043-497E-AE75-C5B87423792D}"/>
                </a:ext>
              </a:extLst>
            </p:cNvPr>
            <p:cNvSpPr/>
            <p:nvPr/>
          </p:nvSpPr>
          <p:spPr>
            <a:xfrm>
              <a:off x="8475908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5" name="object 25">
              <a:extLst>
                <a:ext uri="{FF2B5EF4-FFF2-40B4-BE49-F238E27FC236}">
                  <a16:creationId xmlns:a16="http://schemas.microsoft.com/office/drawing/2014/main" id="{D9A0E0B8-F821-4396-8DA6-14BF50057F0D}"/>
                </a:ext>
              </a:extLst>
            </p:cNvPr>
            <p:cNvSpPr/>
            <p:nvPr/>
          </p:nvSpPr>
          <p:spPr>
            <a:xfrm>
              <a:off x="837745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6" name="object 26">
              <a:extLst>
                <a:ext uri="{FF2B5EF4-FFF2-40B4-BE49-F238E27FC236}">
                  <a16:creationId xmlns:a16="http://schemas.microsoft.com/office/drawing/2014/main" id="{82962B1D-B125-489F-BFE3-D26BD05BB4B2}"/>
                </a:ext>
              </a:extLst>
            </p:cNvPr>
            <p:cNvSpPr/>
            <p:nvPr/>
          </p:nvSpPr>
          <p:spPr>
            <a:xfrm>
              <a:off x="827899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7" name="object 27">
              <a:extLst>
                <a:ext uri="{FF2B5EF4-FFF2-40B4-BE49-F238E27FC236}">
                  <a16:creationId xmlns:a16="http://schemas.microsoft.com/office/drawing/2014/main" id="{E614FA68-6BA4-4EB0-9503-175316CA80B5}"/>
                </a:ext>
              </a:extLst>
            </p:cNvPr>
            <p:cNvSpPr/>
            <p:nvPr/>
          </p:nvSpPr>
          <p:spPr>
            <a:xfrm>
              <a:off x="818054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8" name="object 28">
              <a:extLst>
                <a:ext uri="{FF2B5EF4-FFF2-40B4-BE49-F238E27FC236}">
                  <a16:creationId xmlns:a16="http://schemas.microsoft.com/office/drawing/2014/main" id="{9BCFD686-6A80-4977-97C0-6A6EFFFB0DBD}"/>
                </a:ext>
              </a:extLst>
            </p:cNvPr>
            <p:cNvSpPr/>
            <p:nvPr/>
          </p:nvSpPr>
          <p:spPr>
            <a:xfrm>
              <a:off x="808208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9" name="object 29">
              <a:extLst>
                <a:ext uri="{FF2B5EF4-FFF2-40B4-BE49-F238E27FC236}">
                  <a16:creationId xmlns:a16="http://schemas.microsoft.com/office/drawing/2014/main" id="{3BC1B2C7-AF93-4333-BC35-53112617CFA2}"/>
                </a:ext>
              </a:extLst>
            </p:cNvPr>
            <p:cNvSpPr/>
            <p:nvPr/>
          </p:nvSpPr>
          <p:spPr>
            <a:xfrm>
              <a:off x="798362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0" name="object 30">
              <a:extLst>
                <a:ext uri="{FF2B5EF4-FFF2-40B4-BE49-F238E27FC236}">
                  <a16:creationId xmlns:a16="http://schemas.microsoft.com/office/drawing/2014/main" id="{4B493C63-2226-4A88-BE0D-36A5D57D84FF}"/>
                </a:ext>
              </a:extLst>
            </p:cNvPr>
            <p:cNvSpPr/>
            <p:nvPr/>
          </p:nvSpPr>
          <p:spPr>
            <a:xfrm>
              <a:off x="788517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1" name="object 31">
              <a:extLst>
                <a:ext uri="{FF2B5EF4-FFF2-40B4-BE49-F238E27FC236}">
                  <a16:creationId xmlns:a16="http://schemas.microsoft.com/office/drawing/2014/main" id="{8E9B0B25-C49B-4A68-B4FA-9F8AAC7EEE29}"/>
                </a:ext>
              </a:extLst>
            </p:cNvPr>
            <p:cNvSpPr/>
            <p:nvPr/>
          </p:nvSpPr>
          <p:spPr>
            <a:xfrm>
              <a:off x="778671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2" name="object 32">
              <a:extLst>
                <a:ext uri="{FF2B5EF4-FFF2-40B4-BE49-F238E27FC236}">
                  <a16:creationId xmlns:a16="http://schemas.microsoft.com/office/drawing/2014/main" id="{8C402C7F-FC87-43A0-AC36-5C4AF98E8F39}"/>
                </a:ext>
              </a:extLst>
            </p:cNvPr>
            <p:cNvSpPr/>
            <p:nvPr/>
          </p:nvSpPr>
          <p:spPr>
            <a:xfrm>
              <a:off x="7688258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3" name="object 33">
              <a:extLst>
                <a:ext uri="{FF2B5EF4-FFF2-40B4-BE49-F238E27FC236}">
                  <a16:creationId xmlns:a16="http://schemas.microsoft.com/office/drawing/2014/main" id="{43AA8DB5-8BC0-496B-AD33-A7664918A6DA}"/>
                </a:ext>
              </a:extLst>
            </p:cNvPr>
            <p:cNvSpPr/>
            <p:nvPr/>
          </p:nvSpPr>
          <p:spPr>
            <a:xfrm>
              <a:off x="758980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4" name="object 34">
              <a:extLst>
                <a:ext uri="{FF2B5EF4-FFF2-40B4-BE49-F238E27FC236}">
                  <a16:creationId xmlns:a16="http://schemas.microsoft.com/office/drawing/2014/main" id="{B839CB63-500A-4F0E-93A8-E52A2F6B5269}"/>
                </a:ext>
              </a:extLst>
            </p:cNvPr>
            <p:cNvSpPr/>
            <p:nvPr/>
          </p:nvSpPr>
          <p:spPr>
            <a:xfrm>
              <a:off x="749134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5" name="object 35">
              <a:extLst>
                <a:ext uri="{FF2B5EF4-FFF2-40B4-BE49-F238E27FC236}">
                  <a16:creationId xmlns:a16="http://schemas.microsoft.com/office/drawing/2014/main" id="{21EBB354-1585-46B0-B121-129F85A98B9B}"/>
                </a:ext>
              </a:extLst>
            </p:cNvPr>
            <p:cNvSpPr/>
            <p:nvPr/>
          </p:nvSpPr>
          <p:spPr>
            <a:xfrm>
              <a:off x="739289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6" name="object 36">
              <a:extLst>
                <a:ext uri="{FF2B5EF4-FFF2-40B4-BE49-F238E27FC236}">
                  <a16:creationId xmlns:a16="http://schemas.microsoft.com/office/drawing/2014/main" id="{289FAD4C-8651-4701-B9D0-C48504FFC168}"/>
                </a:ext>
              </a:extLst>
            </p:cNvPr>
            <p:cNvSpPr/>
            <p:nvPr/>
          </p:nvSpPr>
          <p:spPr>
            <a:xfrm>
              <a:off x="729443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7" name="object 37">
              <a:extLst>
                <a:ext uri="{FF2B5EF4-FFF2-40B4-BE49-F238E27FC236}">
                  <a16:creationId xmlns:a16="http://schemas.microsoft.com/office/drawing/2014/main" id="{695A11CA-9CC6-4714-A837-EA1D98C20661}"/>
                </a:ext>
              </a:extLst>
            </p:cNvPr>
            <p:cNvSpPr/>
            <p:nvPr/>
          </p:nvSpPr>
          <p:spPr>
            <a:xfrm>
              <a:off x="719597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8" name="object 38">
              <a:extLst>
                <a:ext uri="{FF2B5EF4-FFF2-40B4-BE49-F238E27FC236}">
                  <a16:creationId xmlns:a16="http://schemas.microsoft.com/office/drawing/2014/main" id="{080959FC-692F-48FA-84A3-E1B5046B6E53}"/>
                </a:ext>
              </a:extLst>
            </p:cNvPr>
            <p:cNvSpPr/>
            <p:nvPr/>
          </p:nvSpPr>
          <p:spPr>
            <a:xfrm>
              <a:off x="709752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9" name="object 39">
              <a:extLst>
                <a:ext uri="{FF2B5EF4-FFF2-40B4-BE49-F238E27FC236}">
                  <a16:creationId xmlns:a16="http://schemas.microsoft.com/office/drawing/2014/main" id="{AB594E5B-A8BD-4A08-A2EE-92B51BAA87FF}"/>
                </a:ext>
              </a:extLst>
            </p:cNvPr>
            <p:cNvSpPr/>
            <p:nvPr/>
          </p:nvSpPr>
          <p:spPr>
            <a:xfrm>
              <a:off x="699906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0" name="object 40">
              <a:extLst>
                <a:ext uri="{FF2B5EF4-FFF2-40B4-BE49-F238E27FC236}">
                  <a16:creationId xmlns:a16="http://schemas.microsoft.com/office/drawing/2014/main" id="{DDD72648-1221-4A30-A046-3C169ED702EE}"/>
                </a:ext>
              </a:extLst>
            </p:cNvPr>
            <p:cNvSpPr/>
            <p:nvPr/>
          </p:nvSpPr>
          <p:spPr>
            <a:xfrm>
              <a:off x="6900608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1" name="object 41">
              <a:extLst>
                <a:ext uri="{FF2B5EF4-FFF2-40B4-BE49-F238E27FC236}">
                  <a16:creationId xmlns:a16="http://schemas.microsoft.com/office/drawing/2014/main" id="{7A5623E0-53CF-455E-A781-7ABFA7EA1970}"/>
                </a:ext>
              </a:extLst>
            </p:cNvPr>
            <p:cNvSpPr/>
            <p:nvPr/>
          </p:nvSpPr>
          <p:spPr>
            <a:xfrm>
              <a:off x="680215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2" name="object 42">
              <a:extLst>
                <a:ext uri="{FF2B5EF4-FFF2-40B4-BE49-F238E27FC236}">
                  <a16:creationId xmlns:a16="http://schemas.microsoft.com/office/drawing/2014/main" id="{FE3C2746-A9BB-47F6-822C-8A0CA628BF20}"/>
                </a:ext>
              </a:extLst>
            </p:cNvPr>
            <p:cNvSpPr/>
            <p:nvPr/>
          </p:nvSpPr>
          <p:spPr>
            <a:xfrm>
              <a:off x="670369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3" name="object 43">
              <a:extLst>
                <a:ext uri="{FF2B5EF4-FFF2-40B4-BE49-F238E27FC236}">
                  <a16:creationId xmlns:a16="http://schemas.microsoft.com/office/drawing/2014/main" id="{4DF738AA-A9E3-4ECB-97AE-619868C79A7E}"/>
                </a:ext>
              </a:extLst>
            </p:cNvPr>
            <p:cNvSpPr/>
            <p:nvPr/>
          </p:nvSpPr>
          <p:spPr>
            <a:xfrm>
              <a:off x="660523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4" name="object 44">
              <a:extLst>
                <a:ext uri="{FF2B5EF4-FFF2-40B4-BE49-F238E27FC236}">
                  <a16:creationId xmlns:a16="http://schemas.microsoft.com/office/drawing/2014/main" id="{90A39141-6CBA-43A5-976E-372AF1B809FD}"/>
                </a:ext>
              </a:extLst>
            </p:cNvPr>
            <p:cNvSpPr/>
            <p:nvPr/>
          </p:nvSpPr>
          <p:spPr>
            <a:xfrm>
              <a:off x="650678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5" name="object 45">
              <a:extLst>
                <a:ext uri="{FF2B5EF4-FFF2-40B4-BE49-F238E27FC236}">
                  <a16:creationId xmlns:a16="http://schemas.microsoft.com/office/drawing/2014/main" id="{332105E0-9AC2-48A7-BE8B-61B69831C536}"/>
                </a:ext>
              </a:extLst>
            </p:cNvPr>
            <p:cNvSpPr/>
            <p:nvPr/>
          </p:nvSpPr>
          <p:spPr>
            <a:xfrm>
              <a:off x="640832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6" name="object 46">
              <a:extLst>
                <a:ext uri="{FF2B5EF4-FFF2-40B4-BE49-F238E27FC236}">
                  <a16:creationId xmlns:a16="http://schemas.microsoft.com/office/drawing/2014/main" id="{6F8E3B27-80A0-428C-AE18-50CFFEE2FC06}"/>
                </a:ext>
              </a:extLst>
            </p:cNvPr>
            <p:cNvSpPr/>
            <p:nvPr/>
          </p:nvSpPr>
          <p:spPr>
            <a:xfrm>
              <a:off x="630987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7" name="object 47">
              <a:extLst>
                <a:ext uri="{FF2B5EF4-FFF2-40B4-BE49-F238E27FC236}">
                  <a16:creationId xmlns:a16="http://schemas.microsoft.com/office/drawing/2014/main" id="{8D36D1BB-C6A0-4131-9F90-2251711F85C7}"/>
                </a:ext>
              </a:extLst>
            </p:cNvPr>
            <p:cNvSpPr/>
            <p:nvPr/>
          </p:nvSpPr>
          <p:spPr>
            <a:xfrm>
              <a:off x="621141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8" name="object 48">
              <a:extLst>
                <a:ext uri="{FF2B5EF4-FFF2-40B4-BE49-F238E27FC236}">
                  <a16:creationId xmlns:a16="http://schemas.microsoft.com/office/drawing/2014/main" id="{0C7041A0-B80E-4A52-A2C0-432F61AB4783}"/>
                </a:ext>
              </a:extLst>
            </p:cNvPr>
            <p:cNvSpPr/>
            <p:nvPr/>
          </p:nvSpPr>
          <p:spPr>
            <a:xfrm>
              <a:off x="611295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9" name="object 49">
              <a:extLst>
                <a:ext uri="{FF2B5EF4-FFF2-40B4-BE49-F238E27FC236}">
                  <a16:creationId xmlns:a16="http://schemas.microsoft.com/office/drawing/2014/main" id="{DFE0B9A1-05A7-499C-9A0A-A117DA56D78D}"/>
                </a:ext>
              </a:extLst>
            </p:cNvPr>
            <p:cNvSpPr/>
            <p:nvPr/>
          </p:nvSpPr>
          <p:spPr>
            <a:xfrm>
              <a:off x="601450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0" name="object 50">
              <a:extLst>
                <a:ext uri="{FF2B5EF4-FFF2-40B4-BE49-F238E27FC236}">
                  <a16:creationId xmlns:a16="http://schemas.microsoft.com/office/drawing/2014/main" id="{55FD90CB-1F69-44F9-89D4-3CA142AA57EC}"/>
                </a:ext>
              </a:extLst>
            </p:cNvPr>
            <p:cNvSpPr/>
            <p:nvPr/>
          </p:nvSpPr>
          <p:spPr>
            <a:xfrm>
              <a:off x="591604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1" name="object 51">
              <a:extLst>
                <a:ext uri="{FF2B5EF4-FFF2-40B4-BE49-F238E27FC236}">
                  <a16:creationId xmlns:a16="http://schemas.microsoft.com/office/drawing/2014/main" id="{9EEAFA54-8C18-4D2D-BDCF-3195E28CCFB1}"/>
                </a:ext>
              </a:extLst>
            </p:cNvPr>
            <p:cNvSpPr/>
            <p:nvPr/>
          </p:nvSpPr>
          <p:spPr>
            <a:xfrm>
              <a:off x="581758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2" name="object 52">
              <a:extLst>
                <a:ext uri="{FF2B5EF4-FFF2-40B4-BE49-F238E27FC236}">
                  <a16:creationId xmlns:a16="http://schemas.microsoft.com/office/drawing/2014/main" id="{B3CF1EE7-4446-4B9B-BB45-4AA8FFBB2608}"/>
                </a:ext>
              </a:extLst>
            </p:cNvPr>
            <p:cNvSpPr/>
            <p:nvPr/>
          </p:nvSpPr>
          <p:spPr>
            <a:xfrm>
              <a:off x="571913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3" name="object 53">
              <a:extLst>
                <a:ext uri="{FF2B5EF4-FFF2-40B4-BE49-F238E27FC236}">
                  <a16:creationId xmlns:a16="http://schemas.microsoft.com/office/drawing/2014/main" id="{ACD2E131-2475-4119-AF6D-7082FCB093EA}"/>
                </a:ext>
              </a:extLst>
            </p:cNvPr>
            <p:cNvSpPr/>
            <p:nvPr/>
          </p:nvSpPr>
          <p:spPr>
            <a:xfrm>
              <a:off x="562067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4" name="object 54">
              <a:extLst>
                <a:ext uri="{FF2B5EF4-FFF2-40B4-BE49-F238E27FC236}">
                  <a16:creationId xmlns:a16="http://schemas.microsoft.com/office/drawing/2014/main" id="{C232C5EE-46A3-4527-B4F5-F4AD2B6A938C}"/>
                </a:ext>
              </a:extLst>
            </p:cNvPr>
            <p:cNvSpPr/>
            <p:nvPr/>
          </p:nvSpPr>
          <p:spPr>
            <a:xfrm>
              <a:off x="552222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5" name="object 55">
              <a:extLst>
                <a:ext uri="{FF2B5EF4-FFF2-40B4-BE49-F238E27FC236}">
                  <a16:creationId xmlns:a16="http://schemas.microsoft.com/office/drawing/2014/main" id="{A9B503FA-3B6B-4F50-8E5A-2D3EE47467D4}"/>
                </a:ext>
              </a:extLst>
            </p:cNvPr>
            <p:cNvSpPr/>
            <p:nvPr/>
          </p:nvSpPr>
          <p:spPr>
            <a:xfrm>
              <a:off x="542376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6" name="object 56">
              <a:extLst>
                <a:ext uri="{FF2B5EF4-FFF2-40B4-BE49-F238E27FC236}">
                  <a16:creationId xmlns:a16="http://schemas.microsoft.com/office/drawing/2014/main" id="{431E4C2B-F9ED-4FFD-BC11-BBE03C6A01E5}"/>
                </a:ext>
              </a:extLst>
            </p:cNvPr>
            <p:cNvSpPr/>
            <p:nvPr/>
          </p:nvSpPr>
          <p:spPr>
            <a:xfrm>
              <a:off x="5325308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7" name="object 57">
              <a:extLst>
                <a:ext uri="{FF2B5EF4-FFF2-40B4-BE49-F238E27FC236}">
                  <a16:creationId xmlns:a16="http://schemas.microsoft.com/office/drawing/2014/main" id="{243BD9E9-75F9-41B2-92F4-595503588A0F}"/>
                </a:ext>
              </a:extLst>
            </p:cNvPr>
            <p:cNvSpPr/>
            <p:nvPr/>
          </p:nvSpPr>
          <p:spPr>
            <a:xfrm>
              <a:off x="522685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8" name="object 58">
              <a:extLst>
                <a:ext uri="{FF2B5EF4-FFF2-40B4-BE49-F238E27FC236}">
                  <a16:creationId xmlns:a16="http://schemas.microsoft.com/office/drawing/2014/main" id="{61B6AFCA-042B-45E5-B193-704F584CD353}"/>
                </a:ext>
              </a:extLst>
            </p:cNvPr>
            <p:cNvSpPr/>
            <p:nvPr/>
          </p:nvSpPr>
          <p:spPr>
            <a:xfrm>
              <a:off x="512839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9" name="object 59">
              <a:extLst>
                <a:ext uri="{FF2B5EF4-FFF2-40B4-BE49-F238E27FC236}">
                  <a16:creationId xmlns:a16="http://schemas.microsoft.com/office/drawing/2014/main" id="{0CA38978-E343-4DB4-9482-C70EFC12A15D}"/>
                </a:ext>
              </a:extLst>
            </p:cNvPr>
            <p:cNvSpPr/>
            <p:nvPr/>
          </p:nvSpPr>
          <p:spPr>
            <a:xfrm>
              <a:off x="502994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0" name="object 60">
              <a:extLst>
                <a:ext uri="{FF2B5EF4-FFF2-40B4-BE49-F238E27FC236}">
                  <a16:creationId xmlns:a16="http://schemas.microsoft.com/office/drawing/2014/main" id="{F60A97B5-AF5C-4320-B65B-766932C3F0BC}"/>
                </a:ext>
              </a:extLst>
            </p:cNvPr>
            <p:cNvSpPr/>
            <p:nvPr/>
          </p:nvSpPr>
          <p:spPr>
            <a:xfrm>
              <a:off x="493148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1" name="object 61">
              <a:extLst>
                <a:ext uri="{FF2B5EF4-FFF2-40B4-BE49-F238E27FC236}">
                  <a16:creationId xmlns:a16="http://schemas.microsoft.com/office/drawing/2014/main" id="{A7CACA63-52E6-4E8D-A274-451DC5F5ABD9}"/>
                </a:ext>
              </a:extLst>
            </p:cNvPr>
            <p:cNvSpPr/>
            <p:nvPr/>
          </p:nvSpPr>
          <p:spPr>
            <a:xfrm>
              <a:off x="483302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2" name="object 62">
              <a:extLst>
                <a:ext uri="{FF2B5EF4-FFF2-40B4-BE49-F238E27FC236}">
                  <a16:creationId xmlns:a16="http://schemas.microsoft.com/office/drawing/2014/main" id="{F0D1BCE5-2768-4414-BEEC-9DE2CBE28BCD}"/>
                </a:ext>
              </a:extLst>
            </p:cNvPr>
            <p:cNvSpPr/>
            <p:nvPr/>
          </p:nvSpPr>
          <p:spPr>
            <a:xfrm>
              <a:off x="473457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3" name="object 63">
              <a:extLst>
                <a:ext uri="{FF2B5EF4-FFF2-40B4-BE49-F238E27FC236}">
                  <a16:creationId xmlns:a16="http://schemas.microsoft.com/office/drawing/2014/main" id="{898DA0CD-0628-41AB-9BBA-BA9173BBF36C}"/>
                </a:ext>
              </a:extLst>
            </p:cNvPr>
            <p:cNvSpPr/>
            <p:nvPr/>
          </p:nvSpPr>
          <p:spPr>
            <a:xfrm>
              <a:off x="463611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4" name="object 64">
              <a:extLst>
                <a:ext uri="{FF2B5EF4-FFF2-40B4-BE49-F238E27FC236}">
                  <a16:creationId xmlns:a16="http://schemas.microsoft.com/office/drawing/2014/main" id="{FD7AA08B-AB8E-496F-898A-0AC3DB92C56D}"/>
                </a:ext>
              </a:extLst>
            </p:cNvPr>
            <p:cNvSpPr/>
            <p:nvPr/>
          </p:nvSpPr>
          <p:spPr>
            <a:xfrm>
              <a:off x="453765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5" name="object 65">
              <a:extLst>
                <a:ext uri="{FF2B5EF4-FFF2-40B4-BE49-F238E27FC236}">
                  <a16:creationId xmlns:a16="http://schemas.microsoft.com/office/drawing/2014/main" id="{FE8815A4-9688-4C4A-A6F1-0E23DC9B81F2}"/>
                </a:ext>
              </a:extLst>
            </p:cNvPr>
            <p:cNvSpPr/>
            <p:nvPr/>
          </p:nvSpPr>
          <p:spPr>
            <a:xfrm>
              <a:off x="443920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6" name="object 66">
              <a:extLst>
                <a:ext uri="{FF2B5EF4-FFF2-40B4-BE49-F238E27FC236}">
                  <a16:creationId xmlns:a16="http://schemas.microsoft.com/office/drawing/2014/main" id="{E29D611A-F144-4888-B589-037516E47EFD}"/>
                </a:ext>
              </a:extLst>
            </p:cNvPr>
            <p:cNvSpPr/>
            <p:nvPr/>
          </p:nvSpPr>
          <p:spPr>
            <a:xfrm>
              <a:off x="434074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7" name="object 67">
              <a:extLst>
                <a:ext uri="{FF2B5EF4-FFF2-40B4-BE49-F238E27FC236}">
                  <a16:creationId xmlns:a16="http://schemas.microsoft.com/office/drawing/2014/main" id="{F17B4D34-E3EC-4958-80EB-DFAB93B1BD22}"/>
                </a:ext>
              </a:extLst>
            </p:cNvPr>
            <p:cNvSpPr/>
            <p:nvPr/>
          </p:nvSpPr>
          <p:spPr>
            <a:xfrm>
              <a:off x="424228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8" name="object 68">
              <a:extLst>
                <a:ext uri="{FF2B5EF4-FFF2-40B4-BE49-F238E27FC236}">
                  <a16:creationId xmlns:a16="http://schemas.microsoft.com/office/drawing/2014/main" id="{2C48519F-1958-4186-B20D-DCFE3D78A4F4}"/>
                </a:ext>
              </a:extLst>
            </p:cNvPr>
            <p:cNvSpPr/>
            <p:nvPr/>
          </p:nvSpPr>
          <p:spPr>
            <a:xfrm>
              <a:off x="414383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9" name="object 69">
              <a:extLst>
                <a:ext uri="{FF2B5EF4-FFF2-40B4-BE49-F238E27FC236}">
                  <a16:creationId xmlns:a16="http://schemas.microsoft.com/office/drawing/2014/main" id="{017112D6-0F44-4D72-8900-B66A8DA6FBF5}"/>
                </a:ext>
              </a:extLst>
            </p:cNvPr>
            <p:cNvSpPr/>
            <p:nvPr/>
          </p:nvSpPr>
          <p:spPr>
            <a:xfrm>
              <a:off x="404537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0" name="object 70">
              <a:extLst>
                <a:ext uri="{FF2B5EF4-FFF2-40B4-BE49-F238E27FC236}">
                  <a16:creationId xmlns:a16="http://schemas.microsoft.com/office/drawing/2014/main" id="{8CF13E8A-1789-4F58-A34D-C1310C2768B4}"/>
                </a:ext>
              </a:extLst>
            </p:cNvPr>
            <p:cNvSpPr/>
            <p:nvPr/>
          </p:nvSpPr>
          <p:spPr>
            <a:xfrm>
              <a:off x="394692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1" name="object 71">
              <a:extLst>
                <a:ext uri="{FF2B5EF4-FFF2-40B4-BE49-F238E27FC236}">
                  <a16:creationId xmlns:a16="http://schemas.microsoft.com/office/drawing/2014/main" id="{248AB488-E655-4891-A858-598A1B171F02}"/>
                </a:ext>
              </a:extLst>
            </p:cNvPr>
            <p:cNvSpPr/>
            <p:nvPr/>
          </p:nvSpPr>
          <p:spPr>
            <a:xfrm>
              <a:off x="384846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2" name="object 72">
              <a:extLst>
                <a:ext uri="{FF2B5EF4-FFF2-40B4-BE49-F238E27FC236}">
                  <a16:creationId xmlns:a16="http://schemas.microsoft.com/office/drawing/2014/main" id="{EF39BF7D-2693-4040-B567-50D161A2D65F}"/>
                </a:ext>
              </a:extLst>
            </p:cNvPr>
            <p:cNvSpPr/>
            <p:nvPr/>
          </p:nvSpPr>
          <p:spPr>
            <a:xfrm>
              <a:off x="375000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3" name="object 73">
              <a:extLst>
                <a:ext uri="{FF2B5EF4-FFF2-40B4-BE49-F238E27FC236}">
                  <a16:creationId xmlns:a16="http://schemas.microsoft.com/office/drawing/2014/main" id="{1076EBA6-02FB-4F67-BBCC-0EE85A7A73BF}"/>
                </a:ext>
              </a:extLst>
            </p:cNvPr>
            <p:cNvSpPr/>
            <p:nvPr/>
          </p:nvSpPr>
          <p:spPr>
            <a:xfrm>
              <a:off x="365155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4" name="object 74">
              <a:extLst>
                <a:ext uri="{FF2B5EF4-FFF2-40B4-BE49-F238E27FC236}">
                  <a16:creationId xmlns:a16="http://schemas.microsoft.com/office/drawing/2014/main" id="{9B14488C-4194-4222-A3EC-A22BA7C87000}"/>
                </a:ext>
              </a:extLst>
            </p:cNvPr>
            <p:cNvSpPr/>
            <p:nvPr/>
          </p:nvSpPr>
          <p:spPr>
            <a:xfrm>
              <a:off x="355309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5" name="object 75">
              <a:extLst>
                <a:ext uri="{FF2B5EF4-FFF2-40B4-BE49-F238E27FC236}">
                  <a16:creationId xmlns:a16="http://schemas.microsoft.com/office/drawing/2014/main" id="{656ABA56-6891-4C38-B9FD-898B6971964E}"/>
                </a:ext>
              </a:extLst>
            </p:cNvPr>
            <p:cNvSpPr/>
            <p:nvPr/>
          </p:nvSpPr>
          <p:spPr>
            <a:xfrm>
              <a:off x="345463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6" name="object 76">
              <a:extLst>
                <a:ext uri="{FF2B5EF4-FFF2-40B4-BE49-F238E27FC236}">
                  <a16:creationId xmlns:a16="http://schemas.microsoft.com/office/drawing/2014/main" id="{5C27C705-D602-4A3C-8755-0958543DF94A}"/>
                </a:ext>
              </a:extLst>
            </p:cNvPr>
            <p:cNvSpPr/>
            <p:nvPr/>
          </p:nvSpPr>
          <p:spPr>
            <a:xfrm>
              <a:off x="335618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7" name="object 77">
              <a:extLst>
                <a:ext uri="{FF2B5EF4-FFF2-40B4-BE49-F238E27FC236}">
                  <a16:creationId xmlns:a16="http://schemas.microsoft.com/office/drawing/2014/main" id="{347CB38C-2233-463F-82E2-361F55122555}"/>
                </a:ext>
              </a:extLst>
            </p:cNvPr>
            <p:cNvSpPr/>
            <p:nvPr/>
          </p:nvSpPr>
          <p:spPr>
            <a:xfrm>
              <a:off x="325772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8" name="object 78">
              <a:extLst>
                <a:ext uri="{FF2B5EF4-FFF2-40B4-BE49-F238E27FC236}">
                  <a16:creationId xmlns:a16="http://schemas.microsoft.com/office/drawing/2014/main" id="{02B87DD4-C80D-4F6D-9F4C-D0FB104E88DA}"/>
                </a:ext>
              </a:extLst>
            </p:cNvPr>
            <p:cNvSpPr/>
            <p:nvPr/>
          </p:nvSpPr>
          <p:spPr>
            <a:xfrm>
              <a:off x="315927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9" name="object 79">
              <a:extLst>
                <a:ext uri="{FF2B5EF4-FFF2-40B4-BE49-F238E27FC236}">
                  <a16:creationId xmlns:a16="http://schemas.microsoft.com/office/drawing/2014/main" id="{FA7E5FA5-1654-40C8-BEF2-5065D7E9498F}"/>
                </a:ext>
              </a:extLst>
            </p:cNvPr>
            <p:cNvSpPr/>
            <p:nvPr/>
          </p:nvSpPr>
          <p:spPr>
            <a:xfrm>
              <a:off x="306081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0" name="object 80">
              <a:extLst>
                <a:ext uri="{FF2B5EF4-FFF2-40B4-BE49-F238E27FC236}">
                  <a16:creationId xmlns:a16="http://schemas.microsoft.com/office/drawing/2014/main" id="{502135A3-972B-445B-A40E-1D3177E6F5CC}"/>
                </a:ext>
              </a:extLst>
            </p:cNvPr>
            <p:cNvSpPr/>
            <p:nvPr/>
          </p:nvSpPr>
          <p:spPr>
            <a:xfrm>
              <a:off x="296235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1" name="object 81">
              <a:extLst>
                <a:ext uri="{FF2B5EF4-FFF2-40B4-BE49-F238E27FC236}">
                  <a16:creationId xmlns:a16="http://schemas.microsoft.com/office/drawing/2014/main" id="{5659E782-9738-4542-B165-4673339AEC8B}"/>
                </a:ext>
              </a:extLst>
            </p:cNvPr>
            <p:cNvSpPr/>
            <p:nvPr/>
          </p:nvSpPr>
          <p:spPr>
            <a:xfrm>
              <a:off x="286390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2" name="object 82">
              <a:extLst>
                <a:ext uri="{FF2B5EF4-FFF2-40B4-BE49-F238E27FC236}">
                  <a16:creationId xmlns:a16="http://schemas.microsoft.com/office/drawing/2014/main" id="{D277DE0C-1FA3-454E-82E6-DF48002890EE}"/>
                </a:ext>
              </a:extLst>
            </p:cNvPr>
            <p:cNvSpPr/>
            <p:nvPr/>
          </p:nvSpPr>
          <p:spPr>
            <a:xfrm>
              <a:off x="276544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3" name="object 83">
              <a:extLst>
                <a:ext uri="{FF2B5EF4-FFF2-40B4-BE49-F238E27FC236}">
                  <a16:creationId xmlns:a16="http://schemas.microsoft.com/office/drawing/2014/main" id="{1DEAF142-4520-4D24-9C38-E330B3135292}"/>
                </a:ext>
              </a:extLst>
            </p:cNvPr>
            <p:cNvSpPr/>
            <p:nvPr/>
          </p:nvSpPr>
          <p:spPr>
            <a:xfrm>
              <a:off x="266698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4" name="object 84">
              <a:extLst>
                <a:ext uri="{FF2B5EF4-FFF2-40B4-BE49-F238E27FC236}">
                  <a16:creationId xmlns:a16="http://schemas.microsoft.com/office/drawing/2014/main" id="{EA92FA24-43C4-4740-BF70-12E24D16E4E6}"/>
                </a:ext>
              </a:extLst>
            </p:cNvPr>
            <p:cNvSpPr/>
            <p:nvPr/>
          </p:nvSpPr>
          <p:spPr>
            <a:xfrm>
              <a:off x="256853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5" name="object 85">
              <a:extLst>
                <a:ext uri="{FF2B5EF4-FFF2-40B4-BE49-F238E27FC236}">
                  <a16:creationId xmlns:a16="http://schemas.microsoft.com/office/drawing/2014/main" id="{BBA458AB-CFB1-4010-BD18-3555D960A9B0}"/>
                </a:ext>
              </a:extLst>
            </p:cNvPr>
            <p:cNvSpPr/>
            <p:nvPr/>
          </p:nvSpPr>
          <p:spPr>
            <a:xfrm>
              <a:off x="247007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6" name="object 86">
              <a:extLst>
                <a:ext uri="{FF2B5EF4-FFF2-40B4-BE49-F238E27FC236}">
                  <a16:creationId xmlns:a16="http://schemas.microsoft.com/office/drawing/2014/main" id="{0B54F090-656A-414A-A9D3-4B8326E02264}"/>
                </a:ext>
              </a:extLst>
            </p:cNvPr>
            <p:cNvSpPr/>
            <p:nvPr/>
          </p:nvSpPr>
          <p:spPr>
            <a:xfrm>
              <a:off x="237162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7" name="object 87">
              <a:extLst>
                <a:ext uri="{FF2B5EF4-FFF2-40B4-BE49-F238E27FC236}">
                  <a16:creationId xmlns:a16="http://schemas.microsoft.com/office/drawing/2014/main" id="{B76CBBD9-0059-436A-B989-23A279FD2291}"/>
                </a:ext>
              </a:extLst>
            </p:cNvPr>
            <p:cNvSpPr/>
            <p:nvPr/>
          </p:nvSpPr>
          <p:spPr>
            <a:xfrm>
              <a:off x="227316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8" name="object 88">
              <a:extLst>
                <a:ext uri="{FF2B5EF4-FFF2-40B4-BE49-F238E27FC236}">
                  <a16:creationId xmlns:a16="http://schemas.microsoft.com/office/drawing/2014/main" id="{5EDD6CAF-6433-4B2D-9301-0B0D19A38777}"/>
                </a:ext>
              </a:extLst>
            </p:cNvPr>
            <p:cNvSpPr/>
            <p:nvPr/>
          </p:nvSpPr>
          <p:spPr>
            <a:xfrm>
              <a:off x="217470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9" name="object 89">
              <a:extLst>
                <a:ext uri="{FF2B5EF4-FFF2-40B4-BE49-F238E27FC236}">
                  <a16:creationId xmlns:a16="http://schemas.microsoft.com/office/drawing/2014/main" id="{032F6CCF-620C-4071-AA4D-EE15C9DAC942}"/>
                </a:ext>
              </a:extLst>
            </p:cNvPr>
            <p:cNvSpPr/>
            <p:nvPr/>
          </p:nvSpPr>
          <p:spPr>
            <a:xfrm>
              <a:off x="207625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0" name="object 90">
              <a:extLst>
                <a:ext uri="{FF2B5EF4-FFF2-40B4-BE49-F238E27FC236}">
                  <a16:creationId xmlns:a16="http://schemas.microsoft.com/office/drawing/2014/main" id="{5CC89570-742A-4121-84EC-B32C5007C74D}"/>
                </a:ext>
              </a:extLst>
            </p:cNvPr>
            <p:cNvSpPr/>
            <p:nvPr/>
          </p:nvSpPr>
          <p:spPr>
            <a:xfrm>
              <a:off x="197779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1" name="object 91">
              <a:extLst>
                <a:ext uri="{FF2B5EF4-FFF2-40B4-BE49-F238E27FC236}">
                  <a16:creationId xmlns:a16="http://schemas.microsoft.com/office/drawing/2014/main" id="{F30B1DA0-D666-4E24-A8A4-880C82D24F18}"/>
                </a:ext>
              </a:extLst>
            </p:cNvPr>
            <p:cNvSpPr/>
            <p:nvPr/>
          </p:nvSpPr>
          <p:spPr>
            <a:xfrm>
              <a:off x="1879338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2" name="object 92">
              <a:extLst>
                <a:ext uri="{FF2B5EF4-FFF2-40B4-BE49-F238E27FC236}">
                  <a16:creationId xmlns:a16="http://schemas.microsoft.com/office/drawing/2014/main" id="{A1BD96FE-C28C-4D36-B1C2-B458CD694C70}"/>
                </a:ext>
              </a:extLst>
            </p:cNvPr>
            <p:cNvSpPr/>
            <p:nvPr/>
          </p:nvSpPr>
          <p:spPr>
            <a:xfrm>
              <a:off x="178088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3" name="object 93">
              <a:extLst>
                <a:ext uri="{FF2B5EF4-FFF2-40B4-BE49-F238E27FC236}">
                  <a16:creationId xmlns:a16="http://schemas.microsoft.com/office/drawing/2014/main" id="{9EF34456-DBC3-4E63-A921-CA176E70A9B9}"/>
                </a:ext>
              </a:extLst>
            </p:cNvPr>
            <p:cNvSpPr/>
            <p:nvPr/>
          </p:nvSpPr>
          <p:spPr>
            <a:xfrm>
              <a:off x="168242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4" name="object 94">
              <a:extLst>
                <a:ext uri="{FF2B5EF4-FFF2-40B4-BE49-F238E27FC236}">
                  <a16:creationId xmlns:a16="http://schemas.microsoft.com/office/drawing/2014/main" id="{0008EF65-4B1A-48A3-82F3-D6CE6A05602E}"/>
                </a:ext>
              </a:extLst>
            </p:cNvPr>
            <p:cNvSpPr/>
            <p:nvPr/>
          </p:nvSpPr>
          <p:spPr>
            <a:xfrm>
              <a:off x="158397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5" name="object 95">
              <a:extLst>
                <a:ext uri="{FF2B5EF4-FFF2-40B4-BE49-F238E27FC236}">
                  <a16:creationId xmlns:a16="http://schemas.microsoft.com/office/drawing/2014/main" id="{46D20E65-7C70-400D-A3AF-27467FDD9923}"/>
                </a:ext>
              </a:extLst>
            </p:cNvPr>
            <p:cNvSpPr/>
            <p:nvPr/>
          </p:nvSpPr>
          <p:spPr>
            <a:xfrm>
              <a:off x="148551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6" name="object 96">
              <a:extLst>
                <a:ext uri="{FF2B5EF4-FFF2-40B4-BE49-F238E27FC236}">
                  <a16:creationId xmlns:a16="http://schemas.microsoft.com/office/drawing/2014/main" id="{16927C67-C8E2-417B-AAC2-1C3A9053A332}"/>
                </a:ext>
              </a:extLst>
            </p:cNvPr>
            <p:cNvSpPr/>
            <p:nvPr/>
          </p:nvSpPr>
          <p:spPr>
            <a:xfrm>
              <a:off x="138705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7" name="object 97">
              <a:extLst>
                <a:ext uri="{FF2B5EF4-FFF2-40B4-BE49-F238E27FC236}">
                  <a16:creationId xmlns:a16="http://schemas.microsoft.com/office/drawing/2014/main" id="{1A60E9A1-6D59-423A-B71F-9EECDBEC3E78}"/>
                </a:ext>
              </a:extLst>
            </p:cNvPr>
            <p:cNvSpPr/>
            <p:nvPr/>
          </p:nvSpPr>
          <p:spPr>
            <a:xfrm>
              <a:off x="128860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8" name="object 98">
              <a:extLst>
                <a:ext uri="{FF2B5EF4-FFF2-40B4-BE49-F238E27FC236}">
                  <a16:creationId xmlns:a16="http://schemas.microsoft.com/office/drawing/2014/main" id="{D4170FC5-F82F-4B96-B274-D24C5F162150}"/>
                </a:ext>
              </a:extLst>
            </p:cNvPr>
            <p:cNvSpPr/>
            <p:nvPr/>
          </p:nvSpPr>
          <p:spPr>
            <a:xfrm>
              <a:off x="119014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9" name="object 99">
              <a:extLst>
                <a:ext uri="{FF2B5EF4-FFF2-40B4-BE49-F238E27FC236}">
                  <a16:creationId xmlns:a16="http://schemas.microsoft.com/office/drawing/2014/main" id="{5736A95B-FF0C-402B-B8B4-0FFC0C654486}"/>
                </a:ext>
              </a:extLst>
            </p:cNvPr>
            <p:cNvSpPr/>
            <p:nvPr/>
          </p:nvSpPr>
          <p:spPr>
            <a:xfrm>
              <a:off x="109168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10" name="object 100">
              <a:extLst>
                <a:ext uri="{FF2B5EF4-FFF2-40B4-BE49-F238E27FC236}">
                  <a16:creationId xmlns:a16="http://schemas.microsoft.com/office/drawing/2014/main" id="{AC7BF4EF-7BE3-4D87-BD19-03B0F551BB9B}"/>
                </a:ext>
              </a:extLst>
            </p:cNvPr>
            <p:cNvSpPr/>
            <p:nvPr/>
          </p:nvSpPr>
          <p:spPr>
            <a:xfrm>
              <a:off x="99323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11" name="object 101">
              <a:extLst>
                <a:ext uri="{FF2B5EF4-FFF2-40B4-BE49-F238E27FC236}">
                  <a16:creationId xmlns:a16="http://schemas.microsoft.com/office/drawing/2014/main" id="{B35671B3-16E7-4D93-8966-E5595BF09478}"/>
                </a:ext>
              </a:extLst>
            </p:cNvPr>
            <p:cNvSpPr/>
            <p:nvPr/>
          </p:nvSpPr>
          <p:spPr>
            <a:xfrm>
              <a:off x="89477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0B183131-2277-4CC6-A5EB-0CE0DAC3D3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048" y="2021133"/>
            <a:ext cx="5987212" cy="746544"/>
          </a:xfrm>
        </p:spPr>
        <p:txBody>
          <a:bodyPr/>
          <a:lstStyle>
            <a:lvl1pPr>
              <a:defRPr sz="4851" b="1">
                <a:solidFill>
                  <a:srgbClr val="CD1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DBA354AD-CEC9-4FC8-A1D8-7CE4887A77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048" y="1275310"/>
            <a:ext cx="5987212" cy="559908"/>
          </a:xfrm>
        </p:spPr>
        <p:txBody>
          <a:bodyPr/>
          <a:lstStyle>
            <a:lvl1pPr>
              <a:defRPr sz="363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3" name="Text Placeholder 122">
            <a:extLst>
              <a:ext uri="{FF2B5EF4-FFF2-40B4-BE49-F238E27FC236}">
                <a16:creationId xmlns:a16="http://schemas.microsoft.com/office/drawing/2014/main" id="{86BC6505-6299-4A92-B7B2-457748D507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8939" y="5693180"/>
            <a:ext cx="2583484" cy="135543"/>
          </a:xfrm>
        </p:spPr>
        <p:txBody>
          <a:bodyPr/>
          <a:lstStyle>
            <a:lvl1pPr algn="ctr">
              <a:defRPr sz="84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4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4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4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4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B126B8-9CDF-2649-A7DC-B476D124CA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6" y="5457445"/>
            <a:ext cx="684935" cy="6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38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0FF5-EBE3-4A17-B7D1-C9A888F4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72" y="290697"/>
            <a:ext cx="10515600" cy="640715"/>
          </a:xfrm>
        </p:spPr>
        <p:txBody>
          <a:bodyPr>
            <a:noAutofit/>
          </a:bodyPr>
          <a:lstStyle>
            <a:lvl1pPr>
              <a:defRPr sz="3600">
                <a:solidFill>
                  <a:srgbClr val="00013A"/>
                </a:solidFill>
                <a:latin typeface="Futura PT Book" panose="020B05020202040203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3C3C87-EF4A-48B7-904A-705778D1E6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CD163F"/>
                </a:solidFill>
                <a:latin typeface="Futura PT Book" panose="020B05020202040203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72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D0168-C5FE-407C-989A-E47244E6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F6B60-F379-462B-8F48-32437F289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1C6C5-2748-4A1C-88F1-FDFE5FC1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0DC4D-647D-4AD0-B2C8-E36EDF5D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1227F-9B24-456E-B7C4-EE8BC1FC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5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3E7DF-7C5A-4874-A57A-9E0FAC93D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D0B3B-D920-4AF8-82D2-89E5171D1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7A7D7-962F-4A03-B7D8-7ACACC3D0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5C1AE-5730-4144-9B08-5F88FE72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FB767-A889-451C-B166-9A48BB86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D5D5A-9B3E-4B71-A9C3-045B30EB4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8E2DA-3B45-4678-92F7-6B5BA2B8A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4CA04-F56B-4C36-B20A-4189CFA0B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D55F6-D769-4606-BC34-E467C2FA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EAC5C-9D3D-43B7-8CE2-98F67422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99EA9-C73D-4716-9D05-C82104F1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5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9EBD-CEF3-4A62-AFE9-0CDB59A51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33FB-1F2E-45F8-B8EA-E18E7F7CF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B824B3-B3F7-4710-A311-C13C8632C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2A7666-CBBD-4EEA-A87D-3454CE2BD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A217A-216B-4932-9331-81BCBED6A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4EEDCF-0848-4E30-8E18-1964BB111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76AF7F-67BE-4BC5-95B0-C5401BCC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39B5DA-F246-4E01-A7BB-DF23247E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31B9-5B13-4379-A45F-EF831597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01859-7AE7-465A-9C23-42ED74D23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05C611-C4D9-4513-8A7F-6879DC64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D3485-AD3D-41F4-B166-5BD6D2FED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4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F1429-1762-474D-8911-0EF61CE3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3780D8-F937-4B21-83FE-712C596BC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DF5EE-FEC5-4D40-A8D5-0A0567CD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1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275C-04BD-4D08-9350-872EAC876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CBC2C-E9EF-4762-9AB3-8423683A9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7A050-A086-48AC-B5D6-AB0E5899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53647-D3A3-4767-A571-E703A378B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AC286-3C4A-4044-BCE9-F4A07588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E7323-5856-4564-8129-3EA6AB3F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3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7F2C-BB08-4198-BA26-9B47EC4E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674756-154A-4FAC-8C3E-11B0FDD77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E115A-769E-4293-98A7-ED089F308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F3879-B765-45C8-AD5B-3CA6C37A3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7DEBC-0098-4B57-9541-1079A58F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EE124-A5FB-41D6-AA14-F2A8BE13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8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B6B87F-F5C4-4808-A6D0-03E354B0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9B16F-7CEB-43EE-9CE1-99896B824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5DE85-3B64-42F3-86DD-58C0EB5C6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B0046-BF5A-455B-A994-33BC3857D10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88D4F-99C1-46C4-B8B9-40E0953E3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58C24-AA8B-4DDC-822A-2AC92F8FD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3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3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5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5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22.sv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020DB-CFFA-40F0-B246-E313DE1E7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429" y="2021134"/>
            <a:ext cx="10535658" cy="1493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Futura PT Book" panose="020B0502020204020303" pitchFamily="34" charset="0"/>
              </a:rPr>
              <a:t>Uniform &amp; Equipment Color Guide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7E3CD-1B64-4739-A0F8-976B154580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429" y="1275310"/>
            <a:ext cx="8574336" cy="5599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Futura PT Book" panose="020B0502020204020303" pitchFamily="34" charset="0"/>
              </a:rPr>
              <a:t>2023 Intermediate League Baseball World Series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7A45E88-8D19-496C-888F-CCED5A3030C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20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Mexico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Intermediate League Baseball</a:t>
            </a:r>
            <a:endParaRPr lang="en-US" baseline="30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5F4D49-6AD5-4B4C-973E-1030742006E8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780CE2-6D03-02A0-0052-5DAB804C3A9B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8C909B-1AE7-4B1D-4CFA-5DBF0F14849F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EFA797E-DBBE-3AA2-6903-60DD73D22B54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Packs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*Player will receive one or the other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F15B36D1-D217-0F5A-A66D-7C5CB5B76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EB87683C-3F55-FE45-1B07-47E160344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94BFC-1185-642E-D619-748C781445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717"/>
          <a:stretch/>
        </p:blipFill>
        <p:spPr>
          <a:xfrm>
            <a:off x="4620256" y="142606"/>
            <a:ext cx="6167846" cy="164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DA40A3-AAEF-3D30-711E-CAF075B7B05B}"/>
              </a:ext>
            </a:extLst>
          </p:cNvPr>
          <p:cNvSpPr txBox="1"/>
          <p:nvPr/>
        </p:nvSpPr>
        <p:spPr>
          <a:xfrm>
            <a:off x="670820" y="4273847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E30C1-0A6C-AE05-8AB3-5DAC5CCE0F06}"/>
              </a:ext>
            </a:extLst>
          </p:cNvPr>
          <p:cNvSpPr txBox="1"/>
          <p:nvPr/>
        </p:nvSpPr>
        <p:spPr>
          <a:xfrm>
            <a:off x="2520479" y="4255967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pic>
        <p:nvPicPr>
          <p:cNvPr id="14" name="Picture 13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BDD2E2A0-959B-BFF0-29F5-9135422CB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73" y="1937418"/>
            <a:ext cx="2113760" cy="2341396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3C9572B9-29DB-AE4A-7076-19E79EC7C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6" y="1937418"/>
            <a:ext cx="2113759" cy="2407650"/>
          </a:xfrm>
          <a:prstGeom prst="rect">
            <a:avLst/>
          </a:prstGeom>
        </p:spPr>
      </p:pic>
      <p:pic>
        <p:nvPicPr>
          <p:cNvPr id="17" name="Picture 16" descr="A red and green flag&#10;&#10;Description automatically generated with low confidence">
            <a:extLst>
              <a:ext uri="{FF2B5EF4-FFF2-40B4-BE49-F238E27FC236}">
                <a16:creationId xmlns:a16="http://schemas.microsoft.com/office/drawing/2014/main" id="{39854028-5B33-C113-54F7-9C6E205056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8" y="4911947"/>
            <a:ext cx="1188259" cy="10080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20F71A4-8A25-AE45-ACE9-D015B9E5FC39}"/>
              </a:ext>
            </a:extLst>
          </p:cNvPr>
          <p:cNvSpPr txBox="1"/>
          <p:nvPr/>
        </p:nvSpPr>
        <p:spPr>
          <a:xfrm>
            <a:off x="8319901" y="2684699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wristband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arm sleeve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base layer shirt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Backpack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E7A42-6CD5-7E0A-E60D-BC5179933F0F}"/>
              </a:ext>
            </a:extLst>
          </p:cNvPr>
          <p:cNvSpPr txBox="1"/>
          <p:nvPr/>
        </p:nvSpPr>
        <p:spPr>
          <a:xfrm>
            <a:off x="1978458" y="6005176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(Adult)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7F76EE-A55D-8C63-B7D9-B58F641FF1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53" y="5039997"/>
            <a:ext cx="1151277" cy="7562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56F3D4-4AD8-1DD0-5099-F91A5A6ED85C}"/>
              </a:ext>
            </a:extLst>
          </p:cNvPr>
          <p:cNvSpPr txBox="1"/>
          <p:nvPr/>
        </p:nvSpPr>
        <p:spPr>
          <a:xfrm>
            <a:off x="3253495" y="6015276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(Youth)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1966A9-61A8-8504-06B5-A9D82C1087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20" y="5039997"/>
            <a:ext cx="1122887" cy="756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917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Intermediate League Baseball</a:t>
            </a:r>
            <a:endParaRPr lang="en-US" baseline="3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72888-9F9F-43F1-8E25-E3DEE7B38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37"/>
          <a:stretch/>
        </p:blipFill>
        <p:spPr>
          <a:xfrm>
            <a:off x="4802268" y="142606"/>
            <a:ext cx="6152268" cy="1645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D4DE2B-D95B-4396-AF25-C202067658F6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D9EE6-6704-4C82-8024-FD5D8DBC254A}"/>
              </a:ext>
            </a:extLst>
          </p:cNvPr>
          <p:cNvSpPr txBox="1"/>
          <p:nvPr/>
        </p:nvSpPr>
        <p:spPr>
          <a:xfrm>
            <a:off x="697045" y="4421605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44DCEB-33EC-46C3-8077-88CFBA55A1B3}"/>
              </a:ext>
            </a:extLst>
          </p:cNvPr>
          <p:cNvSpPr txBox="1"/>
          <p:nvPr/>
        </p:nvSpPr>
        <p:spPr>
          <a:xfrm>
            <a:off x="8372713" y="2951972"/>
            <a:ext cx="3527739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short sleeve base layer shirt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arm sleeve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wrist band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ED0BB86-0D6B-D049-FF57-A4039528AF7D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C69000-8D2E-7CE4-4C36-F20C61C83818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89BE1A1-1CCB-182B-2EB0-A8D27AA4E137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Packs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*Player will receive one or the other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E2B86E1B-E153-3BD1-0C10-821EFF965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FD7F71C6-5F06-54F8-ACFB-241E99E1F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CEDF014-5592-C860-682E-422D01EEB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6" y="2096850"/>
            <a:ext cx="2196893" cy="23247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302E51-3280-37E1-3A89-D1E1EE659EF5}"/>
              </a:ext>
            </a:extLst>
          </p:cNvPr>
          <p:cNvSpPr txBox="1"/>
          <p:nvPr/>
        </p:nvSpPr>
        <p:spPr>
          <a:xfrm>
            <a:off x="2615511" y="4410547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pic>
        <p:nvPicPr>
          <p:cNvPr id="9" name="Picture 8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AF108E72-06FB-C621-0F02-A9F832EFD0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12" y="2048035"/>
            <a:ext cx="2113760" cy="2341396"/>
          </a:xfrm>
          <a:prstGeom prst="rect">
            <a:avLst/>
          </a:prstGeom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F7D85514-FE3B-5DF4-7BCC-BF492E188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8" y="4943887"/>
            <a:ext cx="1192244" cy="9990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0315D1-C2A1-DBD5-3D33-84C04A9EA9AF}"/>
              </a:ext>
            </a:extLst>
          </p:cNvPr>
          <p:cNvSpPr txBox="1"/>
          <p:nvPr/>
        </p:nvSpPr>
        <p:spPr>
          <a:xfrm>
            <a:off x="1978458" y="6005176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(Adult)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74403D-B92B-01B5-5832-0F90929A5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53" y="5039997"/>
            <a:ext cx="1151277" cy="7562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76C976-DCC7-CFFA-D5BF-43523D904D02}"/>
              </a:ext>
            </a:extLst>
          </p:cNvPr>
          <p:cNvSpPr txBox="1"/>
          <p:nvPr/>
        </p:nvSpPr>
        <p:spPr>
          <a:xfrm>
            <a:off x="3253495" y="6015276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(Youth)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4944D6-B164-C783-6939-1B168A1E82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20" y="5039997"/>
            <a:ext cx="1122887" cy="756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702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Southwest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Intermediate League Baseball</a:t>
            </a:r>
            <a:endParaRPr lang="en-US" baseline="30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CC4BA9-D53A-4A1F-8C99-D8B9D52FF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71"/>
          <a:stretch/>
        </p:blipFill>
        <p:spPr>
          <a:xfrm>
            <a:off x="4832080" y="108452"/>
            <a:ext cx="6112467" cy="1645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098959-645E-4E0D-BEC2-7D509F3AE8FB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227CDE-4174-4399-B5ED-61B4DCB679E4}"/>
              </a:ext>
            </a:extLst>
          </p:cNvPr>
          <p:cNvSpPr txBox="1"/>
          <p:nvPr/>
        </p:nvSpPr>
        <p:spPr>
          <a:xfrm>
            <a:off x="808949" y="4426077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EC7494-8CE7-4C2D-AD26-8333A91744EC}"/>
              </a:ext>
            </a:extLst>
          </p:cNvPr>
          <p:cNvSpPr txBox="1"/>
          <p:nvPr/>
        </p:nvSpPr>
        <p:spPr>
          <a:xfrm>
            <a:off x="8075214" y="2764627"/>
            <a:ext cx="3809852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Gold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Orange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short sleeve base layer shirt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arm sleeve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Orange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wrist band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98D203-F32A-A91B-3614-7A1E95B35205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4E73D4-F503-CACA-86F3-A928649F07D2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B4C38E3-F87C-88E8-BA94-1ABDD4966935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Packs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*Player will receive one or the other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EEA54D46-DB6B-4B0A-A82A-4C847392C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AA089747-70D8-63DC-38B9-B1FF7A899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shirt&#10;&#10;Description automatically generated">
            <a:extLst>
              <a:ext uri="{FF2B5EF4-FFF2-40B4-BE49-F238E27FC236}">
                <a16:creationId xmlns:a16="http://schemas.microsoft.com/office/drawing/2014/main" id="{03FDB250-1505-A620-38C4-F18186D49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8" y="2205224"/>
            <a:ext cx="2076078" cy="21842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4B6C70-3B87-14C7-3E2E-CE1E958A5B43}"/>
              </a:ext>
            </a:extLst>
          </p:cNvPr>
          <p:cNvSpPr txBox="1"/>
          <p:nvPr/>
        </p:nvSpPr>
        <p:spPr>
          <a:xfrm>
            <a:off x="2615511" y="4410547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pic>
        <p:nvPicPr>
          <p:cNvPr id="9" name="Picture 8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0E65F964-2546-197E-E0CF-0C789BBF9E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12" y="2048035"/>
            <a:ext cx="2113760" cy="2341396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54F7776-8FCC-C92A-CA1E-1489F24484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5" y="4959798"/>
            <a:ext cx="1189914" cy="932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70A4D2-A8C4-D457-4958-63EF10C6EF8C}"/>
              </a:ext>
            </a:extLst>
          </p:cNvPr>
          <p:cNvSpPr txBox="1"/>
          <p:nvPr/>
        </p:nvSpPr>
        <p:spPr>
          <a:xfrm>
            <a:off x="1978458" y="6005176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(Adult)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0B6FEA-4BAB-BE24-6BAD-5AA04418DB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53" y="5039997"/>
            <a:ext cx="1151277" cy="7562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7A82535-13A2-6D77-537A-3FA598A6748C}"/>
              </a:ext>
            </a:extLst>
          </p:cNvPr>
          <p:cNvSpPr txBox="1"/>
          <p:nvPr/>
        </p:nvSpPr>
        <p:spPr>
          <a:xfrm>
            <a:off x="3253495" y="6015276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(Youth)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C60109-1B13-8231-50F1-97AB5D8D9B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20" y="5039997"/>
            <a:ext cx="1122887" cy="756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228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Intermediate League Baseball</a:t>
            </a:r>
            <a:endParaRPr lang="en-US" baseline="3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EAAE8-5282-4483-9000-2952E944F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16"/>
          <a:stretch/>
        </p:blipFill>
        <p:spPr>
          <a:xfrm>
            <a:off x="4865990" y="142606"/>
            <a:ext cx="6167779" cy="1645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8FFBB5-BFD9-48DB-8330-8BBA6BD91D7F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920704-567C-40F5-B0C4-517AC68822D9}"/>
              </a:ext>
            </a:extLst>
          </p:cNvPr>
          <p:cNvSpPr txBox="1"/>
          <p:nvPr/>
        </p:nvSpPr>
        <p:spPr>
          <a:xfrm>
            <a:off x="761366" y="4475321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88B4EA-AABD-46A1-81DB-B21E769A40F2}"/>
              </a:ext>
            </a:extLst>
          </p:cNvPr>
          <p:cNvSpPr txBox="1"/>
          <p:nvPr/>
        </p:nvSpPr>
        <p:spPr>
          <a:xfrm>
            <a:off x="7958323" y="2693366"/>
            <a:ext cx="4242120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Gold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Gold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short sleeve base layer shirt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arm sleeve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Black/Grey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arm sleeve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917523-C659-7A2A-B47B-E756EA71AE39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A2BF71-8536-56FC-326E-20E55EB9ED11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90E03EE-11F5-B3D0-B028-CC51152FA7D3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Packs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*Player will receive one or the other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039F1535-CD0C-0A0F-9C95-7C70520CF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C290AE53-C03B-B320-20F4-6A907A08B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, shirt&#10;&#10;Description automatically generated">
            <a:extLst>
              <a:ext uri="{FF2B5EF4-FFF2-40B4-BE49-F238E27FC236}">
                <a16:creationId xmlns:a16="http://schemas.microsoft.com/office/drawing/2014/main" id="{AC4F9BBD-37A8-4FAE-AA5F-500935F94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09" y="2032230"/>
            <a:ext cx="2066317" cy="22782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CCD224-3F20-B150-8135-A234E9EF7EB3}"/>
              </a:ext>
            </a:extLst>
          </p:cNvPr>
          <p:cNvSpPr txBox="1"/>
          <p:nvPr/>
        </p:nvSpPr>
        <p:spPr>
          <a:xfrm>
            <a:off x="2594881" y="4363168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pic>
        <p:nvPicPr>
          <p:cNvPr id="9" name="Picture 8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BEC9E110-5EDA-F48C-3D06-C6A8FB4B4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82" y="2000656"/>
            <a:ext cx="2113760" cy="2341396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2219A6B-7155-765F-E573-C7E0CEBC2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31" y="5024115"/>
            <a:ext cx="1058812" cy="870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FE7D1C-626E-1603-6F0E-393FD1BDB5C4}"/>
              </a:ext>
            </a:extLst>
          </p:cNvPr>
          <p:cNvSpPr txBox="1"/>
          <p:nvPr/>
        </p:nvSpPr>
        <p:spPr>
          <a:xfrm>
            <a:off x="1978458" y="6005176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(Adult)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307877-E4C3-3F5E-0048-B1AD147A25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53" y="5039997"/>
            <a:ext cx="1151277" cy="7562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1F312F-9286-434F-6BFB-210C84E82357}"/>
              </a:ext>
            </a:extLst>
          </p:cNvPr>
          <p:cNvSpPr txBox="1"/>
          <p:nvPr/>
        </p:nvSpPr>
        <p:spPr>
          <a:xfrm>
            <a:off x="3253495" y="6015276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(Youth)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C09474-C726-E298-E011-BDFE33B302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20" y="5039997"/>
            <a:ext cx="1122887" cy="756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95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Asia-Pacific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Intermediate League Baseball</a:t>
            </a:r>
            <a:endParaRPr lang="en-US" baseline="30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C78D25-A203-4C82-A1DF-13647C53D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23"/>
          <a:stretch/>
        </p:blipFill>
        <p:spPr>
          <a:xfrm>
            <a:off x="4822431" y="142606"/>
            <a:ext cx="6133958" cy="1645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C0A97E-0EBB-4E7C-97D9-900B8A14B363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4505C8-195D-4AE9-9A09-450F89737A27}"/>
              </a:ext>
            </a:extLst>
          </p:cNvPr>
          <p:cNvSpPr txBox="1"/>
          <p:nvPr/>
        </p:nvSpPr>
        <p:spPr>
          <a:xfrm>
            <a:off x="651866" y="4467176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E12E69-7A36-4867-9547-7F849724B8EE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A9085D-A881-43A1-BA45-FD8B52EB4D64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542D1AC-C553-4EE8-B400-D7AA961C8C99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Packs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*Player will receive one or the other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5" name="Picture 4" descr="A close-up of a watch&#10;&#10;Description automatically generated with medium confidence">
            <a:extLst>
              <a:ext uri="{FF2B5EF4-FFF2-40B4-BE49-F238E27FC236}">
                <a16:creationId xmlns:a16="http://schemas.microsoft.com/office/drawing/2014/main" id="{B1D6A51E-A6FF-0AF4-A3F0-D2D79F686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5" y="2114942"/>
            <a:ext cx="2013900" cy="21638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CB7677-8F09-F8D5-72EC-3375914D5A00}"/>
              </a:ext>
            </a:extLst>
          </p:cNvPr>
          <p:cNvSpPr txBox="1"/>
          <p:nvPr/>
        </p:nvSpPr>
        <p:spPr>
          <a:xfrm>
            <a:off x="2543990" y="4364270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pic>
        <p:nvPicPr>
          <p:cNvPr id="9" name="Picture 8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51203A6A-05C5-8595-DD41-8ABC4FA2C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52" y="2029485"/>
            <a:ext cx="2107792" cy="2334785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81BA668-62E5-C3E6-1416-9EA5A33A66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4" y="5010997"/>
            <a:ext cx="1077309" cy="8997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6E8932-71F2-672A-E20C-17E1F4FC8974}"/>
              </a:ext>
            </a:extLst>
          </p:cNvPr>
          <p:cNvSpPr txBox="1"/>
          <p:nvPr/>
        </p:nvSpPr>
        <p:spPr>
          <a:xfrm>
            <a:off x="8083166" y="2597067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Dark Green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Dark Green 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Dark Green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wristband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Dark Green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arm sleeve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base layer shirt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Backpack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8CCC0187-B055-DE68-AEEF-B998AFC65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58EBBC11-2DC1-34C6-BF46-FA4885B73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4B4CCA-FC35-7247-FE58-8161A6F3463E}"/>
              </a:ext>
            </a:extLst>
          </p:cNvPr>
          <p:cNvSpPr txBox="1"/>
          <p:nvPr/>
        </p:nvSpPr>
        <p:spPr>
          <a:xfrm>
            <a:off x="1978458" y="6005176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(Adult)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6FD0F9-A4A0-23A7-5475-B86E8C3D86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53" y="5039997"/>
            <a:ext cx="1151277" cy="75623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466CAEF-F9F4-2C03-997A-0058D507C902}"/>
              </a:ext>
            </a:extLst>
          </p:cNvPr>
          <p:cNvSpPr txBox="1"/>
          <p:nvPr/>
        </p:nvSpPr>
        <p:spPr>
          <a:xfrm>
            <a:off x="3253495" y="6015276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(Youth)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8DEE71-C584-2FF0-1B85-C99645E6FB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20" y="5039997"/>
            <a:ext cx="1122887" cy="756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83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Australia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0C9A8F-3817-4993-BE27-4D08ABAE4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91"/>
          <a:stretch/>
        </p:blipFill>
        <p:spPr>
          <a:xfrm>
            <a:off x="4708000" y="142606"/>
            <a:ext cx="6114172" cy="164592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94075C-24F0-446E-9BF3-CB5A62436B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Intermediate League Baseball</a:t>
            </a:r>
            <a:endParaRPr lang="en-US" baseline="30000" dirty="0"/>
          </a:p>
          <a:p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D934100-47F7-4005-9DD2-9BD316233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418" y="5024334"/>
            <a:ext cx="1099656" cy="9425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425916-425F-46A7-BE75-A790835B8260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B36EAF-C96C-4FE2-9EB6-047721F444E9}"/>
              </a:ext>
            </a:extLst>
          </p:cNvPr>
          <p:cNvSpPr txBox="1"/>
          <p:nvPr/>
        </p:nvSpPr>
        <p:spPr>
          <a:xfrm>
            <a:off x="634105" y="4423421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15AA6CC-8B71-2C33-1AD2-D14CE6207CC4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379914-987D-FA53-EDFE-A5C053809E00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F2ABAE1-F2CA-F937-FD36-1C9EEC918DDC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Packs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*Player will receive one or the other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4" name="Picture 3" descr="A picture containing shirt&#10;&#10;Description automatically generated">
            <a:extLst>
              <a:ext uri="{FF2B5EF4-FFF2-40B4-BE49-F238E27FC236}">
                <a16:creationId xmlns:a16="http://schemas.microsoft.com/office/drawing/2014/main" id="{12038628-A11F-3F1E-C278-F812535FE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5" y="2098805"/>
            <a:ext cx="2123542" cy="2334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906E11-3A5F-A43D-0CD0-1BD78CB305B7}"/>
              </a:ext>
            </a:extLst>
          </p:cNvPr>
          <p:cNvSpPr txBox="1"/>
          <p:nvPr/>
        </p:nvSpPr>
        <p:spPr>
          <a:xfrm>
            <a:off x="2543990" y="4364270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pic>
        <p:nvPicPr>
          <p:cNvPr id="8" name="Picture 7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E57F38B5-94D4-1A6D-4C1E-28D3AC0550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52" y="2029485"/>
            <a:ext cx="2107792" cy="23347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23555C-8AB2-31E6-2D52-DAF0787D665C}"/>
              </a:ext>
            </a:extLst>
          </p:cNvPr>
          <p:cNvSpPr txBox="1"/>
          <p:nvPr/>
        </p:nvSpPr>
        <p:spPr>
          <a:xfrm>
            <a:off x="8142165" y="2653168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Royal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wristband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Royal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arm sleeve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base layer shirt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Backpack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69F0CD7E-29C3-9021-CD21-52C8AE2A5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30DA462-3361-10A0-0E41-90B3FB257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42B0B9-95B6-7DB7-5B43-A262F2E1F0F1}"/>
              </a:ext>
            </a:extLst>
          </p:cNvPr>
          <p:cNvSpPr txBox="1"/>
          <p:nvPr/>
        </p:nvSpPr>
        <p:spPr>
          <a:xfrm>
            <a:off x="1978458" y="6005176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(Adult)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984764-BB6D-17BC-EF09-97BE0880DD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53" y="5039997"/>
            <a:ext cx="1151277" cy="75623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F16A6F-C57D-B938-BB20-B5E59293AEE1}"/>
              </a:ext>
            </a:extLst>
          </p:cNvPr>
          <p:cNvSpPr txBox="1"/>
          <p:nvPr/>
        </p:nvSpPr>
        <p:spPr>
          <a:xfrm>
            <a:off x="3253495" y="6015276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(Youth)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9FED118-AC5D-4269-4F5A-459C9B27F9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20" y="5039997"/>
            <a:ext cx="1122887" cy="756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53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Intermediate League Baseball</a:t>
            </a:r>
            <a:endParaRPr lang="en-US" baseline="3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66FF6-363E-4344-B6AF-EA0E96551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36"/>
          <a:stretch/>
        </p:blipFill>
        <p:spPr>
          <a:xfrm>
            <a:off x="4829451" y="142606"/>
            <a:ext cx="6135076" cy="16459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716AB1B-20BC-42F2-B892-79C32C51D8ED}"/>
              </a:ext>
            </a:extLst>
          </p:cNvPr>
          <p:cNvSpPr/>
          <p:nvPr/>
        </p:nvSpPr>
        <p:spPr>
          <a:xfrm>
            <a:off x="673624" y="6051309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9F9A73-39BD-4444-95E0-B74B1790ECC9}"/>
              </a:ext>
            </a:extLst>
          </p:cNvPr>
          <p:cNvSpPr txBox="1"/>
          <p:nvPr/>
        </p:nvSpPr>
        <p:spPr>
          <a:xfrm>
            <a:off x="8240622" y="2728545"/>
            <a:ext cx="3388652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short sleeve base layer shirt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arm sleeve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wrist 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Backpack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857552D-F4F8-EA41-211F-7B4AF90225B7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DA12AD6-FF3F-2EB7-56A6-364A84CC3E71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EAC862F-B0A6-C560-A5F5-A059DFEDE169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Packs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*Player will receive one or the other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7" name="Picture 1">
            <a:extLst>
              <a:ext uri="{FF2B5EF4-FFF2-40B4-BE49-F238E27FC236}">
                <a16:creationId xmlns:a16="http://schemas.microsoft.com/office/drawing/2014/main" id="{BDFDD84A-4E05-E0B7-67E2-39F76EE5A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80275730-456C-787F-0580-5FC2DEFD6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BF7FB2-94A7-3927-B204-07AC8415B53B}"/>
              </a:ext>
            </a:extLst>
          </p:cNvPr>
          <p:cNvSpPr txBox="1"/>
          <p:nvPr/>
        </p:nvSpPr>
        <p:spPr>
          <a:xfrm>
            <a:off x="604376" y="4423420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E3857-F2CE-E76D-5EB2-70DFBF986FB0}"/>
              </a:ext>
            </a:extLst>
          </p:cNvPr>
          <p:cNvSpPr txBox="1"/>
          <p:nvPr/>
        </p:nvSpPr>
        <p:spPr>
          <a:xfrm>
            <a:off x="2543990" y="4364270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pic>
        <p:nvPicPr>
          <p:cNvPr id="9" name="Picture 8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2F057DE4-6218-73A2-9E26-922C089B3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40" y="2048035"/>
            <a:ext cx="2107792" cy="2334785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55E394D1-8572-6B66-AA61-170D5F278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22" y="4854307"/>
            <a:ext cx="1373888" cy="1086723"/>
          </a:xfrm>
          <a:prstGeom prst="rect">
            <a:avLst/>
          </a:prstGeom>
        </p:spPr>
      </p:pic>
      <p:pic>
        <p:nvPicPr>
          <p:cNvPr id="13" name="Picture 12" descr="A picture containing text, shirt&#10;&#10;Description automatically generated">
            <a:extLst>
              <a:ext uri="{FF2B5EF4-FFF2-40B4-BE49-F238E27FC236}">
                <a16:creationId xmlns:a16="http://schemas.microsoft.com/office/drawing/2014/main" id="{A70A0AAC-C86E-289B-6160-9A54C10612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6133" r="5767" b="1504"/>
          <a:stretch/>
        </p:blipFill>
        <p:spPr>
          <a:xfrm>
            <a:off x="161547" y="2125748"/>
            <a:ext cx="2107793" cy="2279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0E30D5-02DF-B85C-80DA-4F68B1859DA2}"/>
              </a:ext>
            </a:extLst>
          </p:cNvPr>
          <p:cNvSpPr txBox="1"/>
          <p:nvPr/>
        </p:nvSpPr>
        <p:spPr>
          <a:xfrm>
            <a:off x="1978458" y="6005176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(Adult)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7C0EB5-C914-7FC1-8620-7594299499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53" y="5039997"/>
            <a:ext cx="1151277" cy="7562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36CE08-A973-24E9-E0F9-11F3C5A64CFD}"/>
              </a:ext>
            </a:extLst>
          </p:cNvPr>
          <p:cNvSpPr txBox="1"/>
          <p:nvPr/>
        </p:nvSpPr>
        <p:spPr>
          <a:xfrm>
            <a:off x="3253495" y="6015276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(Youth)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FF24C6-906B-F3D0-A480-A4E307E6D4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20" y="5039997"/>
            <a:ext cx="1122887" cy="756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219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Intermediate League Baseball</a:t>
            </a:r>
            <a:endParaRPr lang="en-US" baseline="30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A73D5-77B6-4818-9224-98C6A372C4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20"/>
          <a:stretch/>
        </p:blipFill>
        <p:spPr>
          <a:xfrm>
            <a:off x="4899039" y="142606"/>
            <a:ext cx="6091168" cy="1645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754232-F583-401D-A35E-5B6B30E2E86A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41CAE6-CF20-4503-8F81-21FC493849A5}"/>
              </a:ext>
            </a:extLst>
          </p:cNvPr>
          <p:cNvSpPr txBox="1"/>
          <p:nvPr/>
        </p:nvSpPr>
        <p:spPr>
          <a:xfrm>
            <a:off x="8203399" y="2693366"/>
            <a:ext cx="3929878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00013A"/>
                </a:solidFill>
                <a:latin typeface="Futura PT Book" panose="020B0502020204020303" pitchFamily="34" charset="0"/>
              </a:rPr>
              <a:t>Balck</a:t>
            </a: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short sleeve base layer shirt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arm sleeve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wrist band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C566C9-6E3F-E3BC-6BDE-0C96B6A689D8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F8FCE7-1344-8CB3-5342-A1FBC2415236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1E9F3F6-6FA7-03C7-5F20-9F7F2B19B613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Packs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*Player will receive one or the other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4" name="Picture 1">
            <a:extLst>
              <a:ext uri="{FF2B5EF4-FFF2-40B4-BE49-F238E27FC236}">
                <a16:creationId xmlns:a16="http://schemas.microsoft.com/office/drawing/2014/main" id="{6A0AC967-A2CD-FFDF-E8BA-1CA5A70C8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8D04285-5B18-D43B-3C78-C0D86F3A2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97C439-7158-0B3F-12CB-FF291715F323}"/>
              </a:ext>
            </a:extLst>
          </p:cNvPr>
          <p:cNvSpPr txBox="1"/>
          <p:nvPr/>
        </p:nvSpPr>
        <p:spPr>
          <a:xfrm>
            <a:off x="604376" y="4423420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75B5F-8F43-3C96-CC95-AA99A228C510}"/>
              </a:ext>
            </a:extLst>
          </p:cNvPr>
          <p:cNvSpPr txBox="1"/>
          <p:nvPr/>
        </p:nvSpPr>
        <p:spPr>
          <a:xfrm>
            <a:off x="2611342" y="4318170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pic>
        <p:nvPicPr>
          <p:cNvPr id="8" name="Picture 7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5EC7103D-F613-8284-86F3-0E141C3F0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40" y="2048035"/>
            <a:ext cx="2107792" cy="2334785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EF5DEE94-9E9D-EE79-62CE-ACB225A59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7" y="2067730"/>
            <a:ext cx="2096753" cy="2295393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4BAA5101-1CF2-1F24-2E2A-A6E4AE360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6" y="4914603"/>
            <a:ext cx="1350321" cy="11164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77F776-7A0B-15BC-8487-040115497B30}"/>
              </a:ext>
            </a:extLst>
          </p:cNvPr>
          <p:cNvSpPr txBox="1"/>
          <p:nvPr/>
        </p:nvSpPr>
        <p:spPr>
          <a:xfrm>
            <a:off x="1978458" y="6005176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(Adult)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AD6CA8-F90E-A291-4248-CC6D013365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53" y="5039997"/>
            <a:ext cx="1151277" cy="7562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A6B911-298E-50C2-69C3-FE494415A63F}"/>
              </a:ext>
            </a:extLst>
          </p:cNvPr>
          <p:cNvSpPr txBox="1"/>
          <p:nvPr/>
        </p:nvSpPr>
        <p:spPr>
          <a:xfrm>
            <a:off x="3253495" y="6015276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(Youth)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C0B607-58B2-F7CF-B7CA-123B295ADF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20" y="5039997"/>
            <a:ext cx="1122887" cy="756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907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Intermediate League Baseball</a:t>
            </a:r>
            <a:endParaRPr lang="en-US" baseline="3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3C977-7133-4558-8806-4069053D7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52"/>
          <a:stretch/>
        </p:blipFill>
        <p:spPr>
          <a:xfrm>
            <a:off x="4720019" y="142606"/>
            <a:ext cx="6196974" cy="16459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0672F9D-C4AE-4947-AC57-3BBA46CB6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653" y="5024334"/>
            <a:ext cx="1122416" cy="9620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C4F4F4-E678-4F85-91B4-16144D2C24B7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6287E-87EB-48D0-86D6-7F68282D7179}"/>
              </a:ext>
            </a:extLst>
          </p:cNvPr>
          <p:cNvSpPr txBox="1"/>
          <p:nvPr/>
        </p:nvSpPr>
        <p:spPr>
          <a:xfrm>
            <a:off x="547178" y="4556760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A9B788-C8E8-492F-BD59-699E457614FA}"/>
              </a:ext>
            </a:extLst>
          </p:cNvPr>
          <p:cNvSpPr txBox="1"/>
          <p:nvPr/>
        </p:nvSpPr>
        <p:spPr>
          <a:xfrm>
            <a:off x="8260963" y="2642826"/>
            <a:ext cx="3315703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Royal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Royal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short sleeve base layer shirt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Royal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arm sleeve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Orange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wrist 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336D4E-4BE2-6540-3AD2-B1E2AA4E28B0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3B33D7-EDE4-21C1-C654-9F4F35C683DE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9528769-841F-04C5-743C-1F7CCF189F01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Packs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*Player will receive one or the other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7FB87F11-41D4-9DC0-C965-381BA94C3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DAE54245-EC7A-A1DB-B309-C85225A12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84BF9E2E-603A-5F8F-B87A-B5083FFF43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2" y="2206305"/>
            <a:ext cx="2062346" cy="23806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52C426-DFEB-83B9-D3A2-2D96136B2AF7}"/>
              </a:ext>
            </a:extLst>
          </p:cNvPr>
          <p:cNvSpPr txBox="1"/>
          <p:nvPr/>
        </p:nvSpPr>
        <p:spPr>
          <a:xfrm>
            <a:off x="2604291" y="4509706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pic>
        <p:nvPicPr>
          <p:cNvPr id="14" name="Picture 13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093F1847-7199-62FD-48BA-66EE1B2DE4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85" y="2180901"/>
            <a:ext cx="2107792" cy="2334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0BB12A-09A0-6DDA-D73E-2A97F9907278}"/>
              </a:ext>
            </a:extLst>
          </p:cNvPr>
          <p:cNvSpPr txBox="1"/>
          <p:nvPr/>
        </p:nvSpPr>
        <p:spPr>
          <a:xfrm>
            <a:off x="1978458" y="6005176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(Adult)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7363AE-AAB2-52CA-A034-9886A2BC04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53" y="5039997"/>
            <a:ext cx="1151277" cy="7562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1EA353-9731-5280-3F6E-9B19044AA20E}"/>
              </a:ext>
            </a:extLst>
          </p:cNvPr>
          <p:cNvSpPr txBox="1"/>
          <p:nvPr/>
        </p:nvSpPr>
        <p:spPr>
          <a:xfrm>
            <a:off x="3253495" y="6015276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(Youth)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3C93CE-898D-DD36-266F-3E4E9934CE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20" y="5039997"/>
            <a:ext cx="1122887" cy="756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75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Intermediate League Baseball</a:t>
            </a:r>
            <a:endParaRPr lang="en-US" baseline="30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8D804-6961-45E9-B194-A4AEE7D14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05"/>
          <a:stretch/>
        </p:blipFill>
        <p:spPr>
          <a:xfrm>
            <a:off x="4681215" y="142606"/>
            <a:ext cx="6140957" cy="1645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E856AC-32C8-44CB-A7A0-D03D5F57E114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B10F96-EB84-4BF6-8677-F1AEE2C0ADBD}"/>
              </a:ext>
            </a:extLst>
          </p:cNvPr>
          <p:cNvSpPr txBox="1"/>
          <p:nvPr/>
        </p:nvSpPr>
        <p:spPr>
          <a:xfrm>
            <a:off x="587205" y="4559230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2B624-FDF6-4B7A-AC7B-38558DC79491}"/>
              </a:ext>
            </a:extLst>
          </p:cNvPr>
          <p:cNvSpPr txBox="1"/>
          <p:nvPr/>
        </p:nvSpPr>
        <p:spPr>
          <a:xfrm>
            <a:off x="8313990" y="2765556"/>
            <a:ext cx="3487982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Navy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Navy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short sleeve base layer shirt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arm sleeve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wrist band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D009F15-D2E6-325B-1CB9-CED400C33D55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33393A-1A94-A756-D910-8CE40A414090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DE571EB-5020-917C-5FB9-094D83843389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Packs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*Player will receive one or the other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0FB4C8F9-2531-1A74-7902-EA0946AEA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3D4C1EA9-35C4-D5FF-0575-BE4F32981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, shirt&#10;&#10;Description automatically generated">
            <a:extLst>
              <a:ext uri="{FF2B5EF4-FFF2-40B4-BE49-F238E27FC236}">
                <a16:creationId xmlns:a16="http://schemas.microsoft.com/office/drawing/2014/main" id="{E415208B-94F6-65DC-799A-5F75230BD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8" y="2240862"/>
            <a:ext cx="2151484" cy="23164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047D32-648B-BA3C-278D-0302FA98387E}"/>
              </a:ext>
            </a:extLst>
          </p:cNvPr>
          <p:cNvSpPr txBox="1"/>
          <p:nvPr/>
        </p:nvSpPr>
        <p:spPr>
          <a:xfrm>
            <a:off x="2604291" y="4509706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pic>
        <p:nvPicPr>
          <p:cNvPr id="14" name="Picture 13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55115F94-3261-4F05-BAA6-D6C10BE68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85" y="2180901"/>
            <a:ext cx="2107792" cy="2334785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92745FA8-4278-1A90-0200-DC5F4AC478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"/>
          <a:stretch/>
        </p:blipFill>
        <p:spPr>
          <a:xfrm>
            <a:off x="679481" y="4865646"/>
            <a:ext cx="1219499" cy="1126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32F74F-B847-BE62-959B-04F8BA29A078}"/>
              </a:ext>
            </a:extLst>
          </p:cNvPr>
          <p:cNvSpPr txBox="1"/>
          <p:nvPr/>
        </p:nvSpPr>
        <p:spPr>
          <a:xfrm>
            <a:off x="1978458" y="6005176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(Adult)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E390C6-BA2F-7470-8E98-32EB437CC6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53" y="5039997"/>
            <a:ext cx="1151277" cy="7562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9A490E-4E27-2332-3152-28EF6230F45C}"/>
              </a:ext>
            </a:extLst>
          </p:cNvPr>
          <p:cNvSpPr txBox="1"/>
          <p:nvPr/>
        </p:nvSpPr>
        <p:spPr>
          <a:xfrm>
            <a:off x="3253495" y="6015276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(Youth)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69A66F-F3E7-BAB4-D5D4-B34A9BA13F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20" y="5039997"/>
            <a:ext cx="1122887" cy="756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818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Europe- Africa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Intermediate League Baseball</a:t>
            </a:r>
            <a:endParaRPr lang="en-US" baseline="3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33E85-E0C7-40D7-B137-4D2D592F8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42"/>
          <a:stretch/>
        </p:blipFill>
        <p:spPr>
          <a:xfrm>
            <a:off x="4737572" y="142606"/>
            <a:ext cx="6084600" cy="1645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55BE75-CC65-44C4-BBDC-3CCD71827C6D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265CBF-224D-48D1-9D6E-BB011FB98FF8}"/>
              </a:ext>
            </a:extLst>
          </p:cNvPr>
          <p:cNvSpPr txBox="1"/>
          <p:nvPr/>
        </p:nvSpPr>
        <p:spPr>
          <a:xfrm>
            <a:off x="635146" y="4532736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0E45DA-EEF3-4302-8B9C-DF92B7FDFD72}"/>
              </a:ext>
            </a:extLst>
          </p:cNvPr>
          <p:cNvSpPr txBox="1"/>
          <p:nvPr/>
        </p:nvSpPr>
        <p:spPr>
          <a:xfrm>
            <a:off x="8254336" y="2586291"/>
            <a:ext cx="3328957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Purple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Purple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short sleeve base layer shirt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Purple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arm sleeve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wrist 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D33D65-7B94-26AD-ED20-3ABA3447892C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E95ECF-C3BA-9744-FC8A-CA13FBFBC065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D54151C-4946-136A-8CE6-379B0FBD8CED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Packs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*Player will receive one or the other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4A85BEC1-DC80-4DE1-62D3-6F0F05D1E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16E107F2-F9A0-D426-4694-C024EB8A9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7CCDA89-7D95-D27C-9475-3B2DD76F9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9" y="2323542"/>
            <a:ext cx="2048763" cy="2171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A948D3-EE53-D67B-54BE-C299DB93845C}"/>
              </a:ext>
            </a:extLst>
          </p:cNvPr>
          <p:cNvSpPr txBox="1"/>
          <p:nvPr/>
        </p:nvSpPr>
        <p:spPr>
          <a:xfrm>
            <a:off x="2604291" y="4509706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pic>
        <p:nvPicPr>
          <p:cNvPr id="14" name="Picture 13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1413DC90-458C-3EE6-F829-72B1A07BA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85" y="2180901"/>
            <a:ext cx="2107792" cy="2334785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D76F7A9-A974-E1F0-429A-2F6E038B43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7" y="4947928"/>
            <a:ext cx="1224814" cy="1067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EC1FFE-0FD5-5D18-2924-D71B87ADD20E}"/>
              </a:ext>
            </a:extLst>
          </p:cNvPr>
          <p:cNvSpPr txBox="1"/>
          <p:nvPr/>
        </p:nvSpPr>
        <p:spPr>
          <a:xfrm>
            <a:off x="1978458" y="6005176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(Adult)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C3DF50-07CC-8439-978A-ABC8C75BC8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53" y="5039997"/>
            <a:ext cx="1151277" cy="7562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F806B2-3B3A-12DD-A330-D635BA9002CA}"/>
              </a:ext>
            </a:extLst>
          </p:cNvPr>
          <p:cNvSpPr txBox="1"/>
          <p:nvPr/>
        </p:nvSpPr>
        <p:spPr>
          <a:xfrm>
            <a:off x="3253495" y="6015276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(Youth)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B1226E-47AA-474C-A933-84F1642724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20" y="5039997"/>
            <a:ext cx="1122887" cy="756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51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Latin America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Intermediate League Baseball</a:t>
            </a:r>
            <a:endParaRPr lang="en-US" baseline="30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68DB6-AE50-4B38-9D80-AFFEB4ED19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08"/>
          <a:stretch/>
        </p:blipFill>
        <p:spPr>
          <a:xfrm>
            <a:off x="4768141" y="142606"/>
            <a:ext cx="6201924" cy="1645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05A519-AABF-4CE1-8B1D-8C5E3AB2C3E4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FAE0F2-57B1-456C-9B43-B84D93FFC733}"/>
              </a:ext>
            </a:extLst>
          </p:cNvPr>
          <p:cNvSpPr txBox="1"/>
          <p:nvPr/>
        </p:nvSpPr>
        <p:spPr>
          <a:xfrm>
            <a:off x="666109" y="4657732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3C0F74-BAC2-4463-AA3F-8E764E962714}"/>
              </a:ext>
            </a:extLst>
          </p:cNvPr>
          <p:cNvSpPr txBox="1"/>
          <p:nvPr/>
        </p:nvSpPr>
        <p:spPr>
          <a:xfrm>
            <a:off x="8067915" y="2642826"/>
            <a:ext cx="3624322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Orange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Orange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short sleeve base layer shirt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arm sleeve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Orange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wrist band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CC4CC7-A38C-5DDF-E0AA-86592AF2D34E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D4AB4E-75AB-49FC-04C9-617E1E0455DE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7CC80EE-15B4-5A79-3008-251DE95F057E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Packs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*Player will receive one or the other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EE7ED177-4D35-CAF4-3470-585BB24CC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D6C16C89-A1CC-F61E-142B-F21F4D819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F9718F2-921B-687A-1370-B12E1409A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9" y="2324051"/>
            <a:ext cx="2193660" cy="23336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C4C0F3-F33E-6727-4EB0-68F4600E83EE}"/>
              </a:ext>
            </a:extLst>
          </p:cNvPr>
          <p:cNvSpPr txBox="1"/>
          <p:nvPr/>
        </p:nvSpPr>
        <p:spPr>
          <a:xfrm>
            <a:off x="2604291" y="4509706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pic>
        <p:nvPicPr>
          <p:cNvPr id="14" name="Picture 13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2CD711DC-6238-A410-6DC5-C05C9D15B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85" y="2180901"/>
            <a:ext cx="2107792" cy="2334785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3ED9AF33-1786-55FE-B6F5-0210192960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8" y="5020715"/>
            <a:ext cx="1112264" cy="9497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D6916-FC94-AA40-4A06-5D6A91F084AF}"/>
              </a:ext>
            </a:extLst>
          </p:cNvPr>
          <p:cNvSpPr txBox="1"/>
          <p:nvPr/>
        </p:nvSpPr>
        <p:spPr>
          <a:xfrm>
            <a:off x="1978458" y="6005176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(Adult)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A9A88C-81AF-A01C-BC56-F11D9ED28E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53" y="5039997"/>
            <a:ext cx="1151277" cy="7562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F7D70C-B633-C4EC-382D-72973E8932A2}"/>
              </a:ext>
            </a:extLst>
          </p:cNvPr>
          <p:cNvSpPr txBox="1"/>
          <p:nvPr/>
        </p:nvSpPr>
        <p:spPr>
          <a:xfrm>
            <a:off x="3253495" y="6015276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(Youth)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EDD7A1-10FF-169F-5027-2677D6537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20" y="5039997"/>
            <a:ext cx="1122887" cy="756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498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758</Words>
  <Application>Microsoft Office PowerPoint</Application>
  <PresentationFormat>Widescreen</PresentationFormat>
  <Paragraphs>231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Futura PT Book</vt:lpstr>
      <vt:lpstr>Office Theme</vt:lpstr>
      <vt:lpstr>PowerPoint Presentation</vt:lpstr>
      <vt:lpstr>Asia-Pacific</vt:lpstr>
      <vt:lpstr>Australia</vt:lpstr>
      <vt:lpstr>California</vt:lpstr>
      <vt:lpstr>Canada</vt:lpstr>
      <vt:lpstr>Central</vt:lpstr>
      <vt:lpstr>East</vt:lpstr>
      <vt:lpstr>Europe- Africa</vt:lpstr>
      <vt:lpstr>Latin America</vt:lpstr>
      <vt:lpstr>Mexico</vt:lpstr>
      <vt:lpstr>Southeast</vt:lpstr>
      <vt:lpstr>Southwest</vt:lpstr>
      <vt:lpstr>West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Mikayla Arnold</dc:creator>
  <cp:lastModifiedBy>Andrew Cognac</cp:lastModifiedBy>
  <cp:revision>20</cp:revision>
  <dcterms:created xsi:type="dcterms:W3CDTF">2022-02-15T18:14:05Z</dcterms:created>
  <dcterms:modified xsi:type="dcterms:W3CDTF">2023-07-19T15:43:43Z</dcterms:modified>
</cp:coreProperties>
</file>